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6"/>
  </p:notesMasterIdLst>
  <p:sldIdLst>
    <p:sldId id="257" r:id="rId2"/>
    <p:sldId id="266" r:id="rId3"/>
    <p:sldId id="258" r:id="rId4"/>
    <p:sldId id="259" r:id="rId5"/>
    <p:sldId id="283" r:id="rId6"/>
    <p:sldId id="260" r:id="rId7"/>
    <p:sldId id="284" r:id="rId8"/>
    <p:sldId id="261" r:id="rId9"/>
    <p:sldId id="262" r:id="rId10"/>
    <p:sldId id="288" r:id="rId11"/>
    <p:sldId id="263" r:id="rId12"/>
    <p:sldId id="285" r:id="rId13"/>
    <p:sldId id="286" r:id="rId14"/>
    <p:sldId id="264" r:id="rId15"/>
    <p:sldId id="265" r:id="rId16"/>
    <p:sldId id="268" r:id="rId17"/>
    <p:sldId id="287" r:id="rId18"/>
    <p:sldId id="276" r:id="rId19"/>
    <p:sldId id="289" r:id="rId20"/>
    <p:sldId id="290" r:id="rId21"/>
    <p:sldId id="291" r:id="rId22"/>
    <p:sldId id="292" r:id="rId23"/>
    <p:sldId id="293" r:id="rId24"/>
    <p:sldId id="282" r:id="rId2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C75A163C-C585-419F-A4E6-74E2F0CD7CF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band1H>
    <a:band2H>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band2H>
    <a:band1V>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band1V>
    <a:band2V>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band2V>
    <a:lastCol>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lastCol>
    <a:firstCol>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firstCol>
    <a:lastRow>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lastRow>
    <a:seCell>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seCell>
    <a:swCell>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swCell>
    <a:firstRow>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firstRow>
    <a:neCell>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neCell>
    <a:nwCell>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5126" autoAdjust="0"/>
  </p:normalViewPr>
  <p:slideViewPr>
    <p:cSldViewPr>
      <p:cViewPr>
        <p:scale>
          <a:sx n="95" d="100"/>
          <a:sy n="95" d="100"/>
        </p:scale>
        <p:origin x="-636" y="-18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1066181"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6182"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30617427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48666" name="Google Shape;108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67" name="Google Shape;108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048635" name="Google Shape;116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36" name="Google Shape;116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048706" name="Google Shape;1197;g1958e4b1c6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707" name="Google Shape;1198;g1958e4b1c6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048800" name="Google Shape;1322;g13c8230601d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801" name="Google Shape;1323;g13c8230601d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1"/>
        <p:cNvGrpSpPr/>
        <p:nvPr/>
      </p:nvGrpSpPr>
      <p:grpSpPr>
        <a:xfrm>
          <a:off x="0" y="0"/>
          <a:ext cx="0" cy="0"/>
          <a:chOff x="0" y="0"/>
          <a:chExt cx="0" cy="0"/>
        </a:xfrm>
      </p:grpSpPr>
      <p:sp>
        <p:nvSpPr>
          <p:cNvPr id="1048880" name="Google Shape;1402;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881" name="Google Shape;1403;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048691" name="Google Shape;1178;g1958e4b1c69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92" name="Google Shape;1179;g1958e4b1c6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48675" name="Google Shape;1096;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76" name="Google Shape;1097;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048658" name="Google Shape;1106;g13c8230601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59" name="Google Shape;1107;g13c8230601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048620" name="Google Shape;112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21" name="Google Shape;112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048603" name="Google Shape;113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04" name="Google Shape;113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048582" name="Google Shape;1137;g1958e4b1c6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583" name="Google Shape;1138;g1958e4b1c6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048595" name="Google Shape;1144;g1958e4b1c6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596" name="Google Shape;1145;g1958e4b1c6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048610" name="Google Shape;1160;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11" name="Google Shape;1161;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127" name="Google Shape;9;p2"/>
          <p:cNvGrpSpPr/>
          <p:nvPr/>
        </p:nvGrpSpPr>
        <p:grpSpPr>
          <a:xfrm>
            <a:off x="-28200" y="-34200"/>
            <a:ext cx="9200400" cy="5211900"/>
            <a:chOff x="-28200" y="-34200"/>
            <a:chExt cx="9200400" cy="5211900"/>
          </a:xfrm>
        </p:grpSpPr>
        <p:grpSp>
          <p:nvGrpSpPr>
            <p:cNvPr id="128" name="Google Shape;10;p2"/>
            <p:cNvGrpSpPr/>
            <p:nvPr/>
          </p:nvGrpSpPr>
          <p:grpSpPr>
            <a:xfrm>
              <a:off x="286425" y="-34200"/>
              <a:ext cx="8571150" cy="5211900"/>
              <a:chOff x="266225" y="-30725"/>
              <a:chExt cx="8571150" cy="5211900"/>
            </a:xfrm>
          </p:grpSpPr>
          <p:cxnSp>
            <p:nvCxnSpPr>
              <p:cNvPr id="3146032" name="Google Shape;11;p2"/>
              <p:cNvCxnSpPr>
                <a:cxnSpLocks/>
              </p:cNvCxnSpPr>
              <p:nvPr/>
            </p:nvCxnSpPr>
            <p:spPr>
              <a:xfrm>
                <a:off x="2662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33" name="Google Shape;12;p2"/>
              <p:cNvCxnSpPr>
                <a:cxnSpLocks/>
              </p:cNvCxnSpPr>
              <p:nvPr/>
            </p:nvCxnSpPr>
            <p:spPr>
              <a:xfrm>
                <a:off x="5836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34" name="Google Shape;13;p2"/>
              <p:cNvCxnSpPr>
                <a:cxnSpLocks/>
              </p:cNvCxnSpPr>
              <p:nvPr/>
            </p:nvCxnSpPr>
            <p:spPr>
              <a:xfrm>
                <a:off x="9011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35" name="Google Shape;14;p2"/>
              <p:cNvCxnSpPr>
                <a:cxnSpLocks/>
              </p:cNvCxnSpPr>
              <p:nvPr/>
            </p:nvCxnSpPr>
            <p:spPr>
              <a:xfrm>
                <a:off x="12185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36" name="Google Shape;15;p2"/>
              <p:cNvCxnSpPr>
                <a:cxnSpLocks/>
              </p:cNvCxnSpPr>
              <p:nvPr/>
            </p:nvCxnSpPr>
            <p:spPr>
              <a:xfrm>
                <a:off x="15360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37" name="Google Shape;16;p2"/>
              <p:cNvCxnSpPr>
                <a:cxnSpLocks/>
              </p:cNvCxnSpPr>
              <p:nvPr/>
            </p:nvCxnSpPr>
            <p:spPr>
              <a:xfrm>
                <a:off x="18534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38" name="Google Shape;17;p2"/>
              <p:cNvCxnSpPr>
                <a:cxnSpLocks/>
              </p:cNvCxnSpPr>
              <p:nvPr/>
            </p:nvCxnSpPr>
            <p:spPr>
              <a:xfrm>
                <a:off x="21709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39" name="Google Shape;18;p2"/>
              <p:cNvCxnSpPr>
                <a:cxnSpLocks/>
              </p:cNvCxnSpPr>
              <p:nvPr/>
            </p:nvCxnSpPr>
            <p:spPr>
              <a:xfrm>
                <a:off x="24883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40" name="Google Shape;19;p2"/>
              <p:cNvCxnSpPr>
                <a:cxnSpLocks/>
              </p:cNvCxnSpPr>
              <p:nvPr/>
            </p:nvCxnSpPr>
            <p:spPr>
              <a:xfrm>
                <a:off x="28058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41" name="Google Shape;20;p2"/>
              <p:cNvCxnSpPr>
                <a:cxnSpLocks/>
              </p:cNvCxnSpPr>
              <p:nvPr/>
            </p:nvCxnSpPr>
            <p:spPr>
              <a:xfrm>
                <a:off x="31232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42" name="Google Shape;21;p2"/>
              <p:cNvCxnSpPr>
                <a:cxnSpLocks/>
              </p:cNvCxnSpPr>
              <p:nvPr/>
            </p:nvCxnSpPr>
            <p:spPr>
              <a:xfrm>
                <a:off x="34407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43" name="Google Shape;22;p2"/>
              <p:cNvCxnSpPr>
                <a:cxnSpLocks/>
              </p:cNvCxnSpPr>
              <p:nvPr/>
            </p:nvCxnSpPr>
            <p:spPr>
              <a:xfrm>
                <a:off x="37581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44" name="Google Shape;23;p2"/>
              <p:cNvCxnSpPr>
                <a:cxnSpLocks/>
              </p:cNvCxnSpPr>
              <p:nvPr/>
            </p:nvCxnSpPr>
            <p:spPr>
              <a:xfrm>
                <a:off x="40756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45" name="Google Shape;24;p2"/>
              <p:cNvCxnSpPr>
                <a:cxnSpLocks/>
              </p:cNvCxnSpPr>
              <p:nvPr/>
            </p:nvCxnSpPr>
            <p:spPr>
              <a:xfrm>
                <a:off x="43930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46" name="Google Shape;25;p2"/>
              <p:cNvCxnSpPr>
                <a:cxnSpLocks/>
              </p:cNvCxnSpPr>
              <p:nvPr/>
            </p:nvCxnSpPr>
            <p:spPr>
              <a:xfrm>
                <a:off x="47105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47" name="Google Shape;26;p2"/>
              <p:cNvCxnSpPr>
                <a:cxnSpLocks/>
              </p:cNvCxnSpPr>
              <p:nvPr/>
            </p:nvCxnSpPr>
            <p:spPr>
              <a:xfrm>
                <a:off x="50279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48" name="Google Shape;27;p2"/>
              <p:cNvCxnSpPr>
                <a:cxnSpLocks/>
              </p:cNvCxnSpPr>
              <p:nvPr/>
            </p:nvCxnSpPr>
            <p:spPr>
              <a:xfrm>
                <a:off x="53454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49" name="Google Shape;28;p2"/>
              <p:cNvCxnSpPr>
                <a:cxnSpLocks/>
              </p:cNvCxnSpPr>
              <p:nvPr/>
            </p:nvCxnSpPr>
            <p:spPr>
              <a:xfrm>
                <a:off x="56628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50" name="Google Shape;29;p2"/>
              <p:cNvCxnSpPr>
                <a:cxnSpLocks/>
              </p:cNvCxnSpPr>
              <p:nvPr/>
            </p:nvCxnSpPr>
            <p:spPr>
              <a:xfrm>
                <a:off x="59803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51" name="Google Shape;30;p2"/>
              <p:cNvCxnSpPr>
                <a:cxnSpLocks/>
              </p:cNvCxnSpPr>
              <p:nvPr/>
            </p:nvCxnSpPr>
            <p:spPr>
              <a:xfrm>
                <a:off x="62977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52" name="Google Shape;31;p2"/>
              <p:cNvCxnSpPr>
                <a:cxnSpLocks/>
              </p:cNvCxnSpPr>
              <p:nvPr/>
            </p:nvCxnSpPr>
            <p:spPr>
              <a:xfrm>
                <a:off x="66152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53" name="Google Shape;32;p2"/>
              <p:cNvCxnSpPr>
                <a:cxnSpLocks/>
              </p:cNvCxnSpPr>
              <p:nvPr/>
            </p:nvCxnSpPr>
            <p:spPr>
              <a:xfrm>
                <a:off x="69326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54" name="Google Shape;33;p2"/>
              <p:cNvCxnSpPr>
                <a:cxnSpLocks/>
              </p:cNvCxnSpPr>
              <p:nvPr/>
            </p:nvCxnSpPr>
            <p:spPr>
              <a:xfrm>
                <a:off x="72501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55" name="Google Shape;34;p2"/>
              <p:cNvCxnSpPr>
                <a:cxnSpLocks/>
              </p:cNvCxnSpPr>
              <p:nvPr/>
            </p:nvCxnSpPr>
            <p:spPr>
              <a:xfrm>
                <a:off x="75675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56" name="Google Shape;35;p2"/>
              <p:cNvCxnSpPr>
                <a:cxnSpLocks/>
              </p:cNvCxnSpPr>
              <p:nvPr/>
            </p:nvCxnSpPr>
            <p:spPr>
              <a:xfrm>
                <a:off x="78850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57" name="Google Shape;36;p2"/>
              <p:cNvCxnSpPr>
                <a:cxnSpLocks/>
              </p:cNvCxnSpPr>
              <p:nvPr/>
            </p:nvCxnSpPr>
            <p:spPr>
              <a:xfrm>
                <a:off x="82024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58" name="Google Shape;37;p2"/>
              <p:cNvCxnSpPr>
                <a:cxnSpLocks/>
              </p:cNvCxnSpPr>
              <p:nvPr/>
            </p:nvCxnSpPr>
            <p:spPr>
              <a:xfrm>
                <a:off x="85199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59" name="Google Shape;38;p2"/>
              <p:cNvCxnSpPr>
                <a:cxnSpLocks/>
              </p:cNvCxnSpPr>
              <p:nvPr/>
            </p:nvCxnSpPr>
            <p:spPr>
              <a:xfrm>
                <a:off x="8837375" y="-30725"/>
                <a:ext cx="0" cy="5211900"/>
              </a:xfrm>
              <a:prstGeom prst="straightConnector1">
                <a:avLst/>
              </a:prstGeom>
              <a:noFill/>
              <a:ln w="9525" cap="flat" cmpd="sng">
                <a:solidFill>
                  <a:schemeClr val="dk2"/>
                </a:solidFill>
                <a:prstDash val="solid"/>
                <a:round/>
                <a:headEnd type="none" w="med" len="med"/>
                <a:tailEnd type="none" w="med" len="med"/>
              </a:ln>
            </p:spPr>
          </p:cxnSp>
        </p:grpSp>
        <p:grpSp>
          <p:nvGrpSpPr>
            <p:cNvPr id="129" name="Google Shape;39;p2"/>
            <p:cNvGrpSpPr/>
            <p:nvPr/>
          </p:nvGrpSpPr>
          <p:grpSpPr>
            <a:xfrm>
              <a:off x="-28200" y="278025"/>
              <a:ext cx="9200400" cy="4587450"/>
              <a:chOff x="-25600" y="312300"/>
              <a:chExt cx="9200400" cy="4587450"/>
            </a:xfrm>
          </p:grpSpPr>
          <p:cxnSp>
            <p:nvCxnSpPr>
              <p:cNvPr id="3146060" name="Google Shape;40;p2"/>
              <p:cNvCxnSpPr>
                <a:cxnSpLocks/>
              </p:cNvCxnSpPr>
              <p:nvPr/>
            </p:nvCxnSpPr>
            <p:spPr>
              <a:xfrm>
                <a:off x="-25600" y="3123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061" name="Google Shape;41;p2"/>
              <p:cNvCxnSpPr>
                <a:cxnSpLocks/>
              </p:cNvCxnSpPr>
              <p:nvPr/>
            </p:nvCxnSpPr>
            <p:spPr>
              <a:xfrm>
                <a:off x="-25600" y="6399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062" name="Google Shape;42;p2"/>
              <p:cNvCxnSpPr>
                <a:cxnSpLocks/>
              </p:cNvCxnSpPr>
              <p:nvPr/>
            </p:nvCxnSpPr>
            <p:spPr>
              <a:xfrm>
                <a:off x="-25600" y="96765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063" name="Google Shape;43;p2"/>
              <p:cNvCxnSpPr>
                <a:cxnSpLocks/>
              </p:cNvCxnSpPr>
              <p:nvPr/>
            </p:nvCxnSpPr>
            <p:spPr>
              <a:xfrm>
                <a:off x="-25600" y="129532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064" name="Google Shape;44;p2"/>
              <p:cNvCxnSpPr>
                <a:cxnSpLocks/>
              </p:cNvCxnSpPr>
              <p:nvPr/>
            </p:nvCxnSpPr>
            <p:spPr>
              <a:xfrm>
                <a:off x="-25600" y="16230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065" name="Google Shape;45;p2"/>
              <p:cNvCxnSpPr>
                <a:cxnSpLocks/>
              </p:cNvCxnSpPr>
              <p:nvPr/>
            </p:nvCxnSpPr>
            <p:spPr>
              <a:xfrm>
                <a:off x="-25600" y="19506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066" name="Google Shape;46;p2"/>
              <p:cNvCxnSpPr>
                <a:cxnSpLocks/>
              </p:cNvCxnSpPr>
              <p:nvPr/>
            </p:nvCxnSpPr>
            <p:spPr>
              <a:xfrm>
                <a:off x="-25600" y="227835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067" name="Google Shape;47;p2"/>
              <p:cNvCxnSpPr>
                <a:cxnSpLocks/>
              </p:cNvCxnSpPr>
              <p:nvPr/>
            </p:nvCxnSpPr>
            <p:spPr>
              <a:xfrm>
                <a:off x="-25600" y="260602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068" name="Google Shape;48;p2"/>
              <p:cNvCxnSpPr>
                <a:cxnSpLocks/>
              </p:cNvCxnSpPr>
              <p:nvPr/>
            </p:nvCxnSpPr>
            <p:spPr>
              <a:xfrm>
                <a:off x="-25600" y="29337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069" name="Google Shape;49;p2"/>
              <p:cNvCxnSpPr>
                <a:cxnSpLocks/>
              </p:cNvCxnSpPr>
              <p:nvPr/>
            </p:nvCxnSpPr>
            <p:spPr>
              <a:xfrm>
                <a:off x="-25600" y="32613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070" name="Google Shape;50;p2"/>
              <p:cNvCxnSpPr>
                <a:cxnSpLocks/>
              </p:cNvCxnSpPr>
              <p:nvPr/>
            </p:nvCxnSpPr>
            <p:spPr>
              <a:xfrm>
                <a:off x="-25600" y="358905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071" name="Google Shape;51;p2"/>
              <p:cNvCxnSpPr>
                <a:cxnSpLocks/>
              </p:cNvCxnSpPr>
              <p:nvPr/>
            </p:nvCxnSpPr>
            <p:spPr>
              <a:xfrm>
                <a:off x="-25600" y="391672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072" name="Google Shape;52;p2"/>
              <p:cNvCxnSpPr>
                <a:cxnSpLocks/>
              </p:cNvCxnSpPr>
              <p:nvPr/>
            </p:nvCxnSpPr>
            <p:spPr>
              <a:xfrm>
                <a:off x="-25600" y="42444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073" name="Google Shape;53;p2"/>
              <p:cNvCxnSpPr>
                <a:cxnSpLocks/>
              </p:cNvCxnSpPr>
              <p:nvPr/>
            </p:nvCxnSpPr>
            <p:spPr>
              <a:xfrm>
                <a:off x="-25600" y="45720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074" name="Google Shape;54;p2"/>
              <p:cNvCxnSpPr>
                <a:cxnSpLocks/>
              </p:cNvCxnSpPr>
              <p:nvPr/>
            </p:nvCxnSpPr>
            <p:spPr>
              <a:xfrm>
                <a:off x="-25600" y="4899750"/>
                <a:ext cx="9200400" cy="0"/>
              </a:xfrm>
              <a:prstGeom prst="straightConnector1">
                <a:avLst/>
              </a:prstGeom>
              <a:noFill/>
              <a:ln w="9525" cap="flat" cmpd="sng">
                <a:solidFill>
                  <a:schemeClr val="dk2"/>
                </a:solidFill>
                <a:prstDash val="solid"/>
                <a:round/>
                <a:headEnd type="none" w="med" len="med"/>
                <a:tailEnd type="none" w="med" len="med"/>
              </a:ln>
            </p:spPr>
          </p:cxnSp>
        </p:grpSp>
      </p:grpSp>
      <p:pic>
        <p:nvPicPr>
          <p:cNvPr id="2097179" name="Google Shape;55;p2"/>
          <p:cNvPicPr preferRelativeResize="0">
            <a:picLocks/>
          </p:cNvPicPr>
          <p:nvPr/>
        </p:nvPicPr>
        <p:blipFill>
          <a:blip r:embed="rId2">
            <a:alphaModFix amt="60000"/>
          </a:blip>
          <a:stretch>
            <a:fillRect/>
          </a:stretch>
        </p:blipFill>
        <p:spPr>
          <a:xfrm>
            <a:off x="1373398" y="3539450"/>
            <a:ext cx="1165860" cy="1554481"/>
          </a:xfrm>
          <a:prstGeom prst="rect">
            <a:avLst/>
          </a:prstGeom>
          <a:noFill/>
          <a:ln>
            <a:noFill/>
          </a:ln>
        </p:spPr>
      </p:pic>
      <p:pic>
        <p:nvPicPr>
          <p:cNvPr id="2097180" name="Google Shape;56;p2"/>
          <p:cNvPicPr preferRelativeResize="0">
            <a:picLocks/>
          </p:cNvPicPr>
          <p:nvPr/>
        </p:nvPicPr>
        <p:blipFill>
          <a:blip r:embed="rId3">
            <a:alphaModFix amt="60000"/>
          </a:blip>
          <a:stretch>
            <a:fillRect/>
          </a:stretch>
        </p:blipFill>
        <p:spPr>
          <a:xfrm flipH="1">
            <a:off x="7912525" y="-325027"/>
            <a:ext cx="1036501" cy="1249682"/>
          </a:xfrm>
          <a:prstGeom prst="rect">
            <a:avLst/>
          </a:prstGeom>
          <a:noFill/>
          <a:ln>
            <a:noFill/>
          </a:ln>
        </p:spPr>
      </p:pic>
      <p:pic>
        <p:nvPicPr>
          <p:cNvPr id="2097181" name="Google Shape;57;p2"/>
          <p:cNvPicPr preferRelativeResize="0">
            <a:picLocks/>
          </p:cNvPicPr>
          <p:nvPr/>
        </p:nvPicPr>
        <p:blipFill>
          <a:blip r:embed="rId4">
            <a:alphaModFix amt="60000"/>
          </a:blip>
          <a:stretch>
            <a:fillRect/>
          </a:stretch>
        </p:blipFill>
        <p:spPr>
          <a:xfrm>
            <a:off x="103016" y="125725"/>
            <a:ext cx="1696565" cy="1097279"/>
          </a:xfrm>
          <a:prstGeom prst="rect">
            <a:avLst/>
          </a:prstGeom>
          <a:noFill/>
          <a:ln>
            <a:noFill/>
          </a:ln>
        </p:spPr>
      </p:pic>
      <p:sp>
        <p:nvSpPr>
          <p:cNvPr id="1048660" name="Google Shape;58;p2"/>
          <p:cNvSpPr/>
          <p:nvPr/>
        </p:nvSpPr>
        <p:spPr>
          <a:xfrm>
            <a:off x="721650" y="542450"/>
            <a:ext cx="7709100" cy="4061700"/>
          </a:xfrm>
          <a:prstGeom prst="roundRect">
            <a:avLst>
              <a:gd name="adj" fmla="val 9062"/>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61" name="Google Shape;59;p2"/>
          <p:cNvSpPr txBox="1">
            <a:spLocks noGrp="1"/>
          </p:cNvSpPr>
          <p:nvPr>
            <p:ph type="ctrTitle"/>
          </p:nvPr>
        </p:nvSpPr>
        <p:spPr>
          <a:xfrm>
            <a:off x="1143000" y="2734844"/>
            <a:ext cx="6858000" cy="12801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rgbClr val="191919"/>
              </a:buClr>
              <a:buSzPts val="5200"/>
              <a:buNone/>
              <a:defRPr sz="4000" b="1">
                <a:latin typeface="Didact Gothic"/>
                <a:ea typeface="Didact Gothic"/>
                <a:cs typeface="Didact Gothic"/>
                <a:sym typeface="Didact Gothic"/>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48662" name="Google Shape;60;p2"/>
          <p:cNvSpPr txBox="1">
            <a:spLocks noGrp="1"/>
          </p:cNvSpPr>
          <p:nvPr>
            <p:ph type="subTitle" idx="1"/>
          </p:nvPr>
        </p:nvSpPr>
        <p:spPr>
          <a:xfrm>
            <a:off x="2307675" y="3908431"/>
            <a:ext cx="4528800" cy="457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048663" name="Google Shape;61;p2"/>
          <p:cNvSpPr>
            <a:spLocks noGrp="1"/>
          </p:cNvSpPr>
          <p:nvPr>
            <p:ph type="pic" idx="2"/>
          </p:nvPr>
        </p:nvSpPr>
        <p:spPr>
          <a:xfrm>
            <a:off x="929900" y="777874"/>
            <a:ext cx="7284000" cy="1794000"/>
          </a:xfrm>
          <a:prstGeom prst="roundRect">
            <a:avLst>
              <a:gd name="adj" fmla="val 16667"/>
            </a:avLst>
          </a:prstGeom>
          <a:noFill/>
          <a:ln w="19050" cap="flat" cmpd="sng">
            <a:solidFill>
              <a:schemeClr val="dk1"/>
            </a:solidFill>
            <a:prstDash val="solid"/>
            <a:round/>
            <a:headEnd type="none" w="sm" len="sm"/>
            <a:tailEnd type="none" w="sm" len="sm"/>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91"/>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492"/>
        <p:cNvGrpSpPr/>
        <p:nvPr/>
      </p:nvGrpSpPr>
      <p:grpSpPr>
        <a:xfrm>
          <a:off x="0" y="0"/>
          <a:ext cx="0" cy="0"/>
          <a:chOff x="0" y="0"/>
          <a:chExt cx="0" cy="0"/>
        </a:xfrm>
      </p:grpSpPr>
      <p:grpSp>
        <p:nvGrpSpPr>
          <p:cNvPr id="37" name="Google Shape;493;p13"/>
          <p:cNvGrpSpPr/>
          <p:nvPr/>
        </p:nvGrpSpPr>
        <p:grpSpPr>
          <a:xfrm>
            <a:off x="-28200" y="-34200"/>
            <a:ext cx="9200400" cy="5211900"/>
            <a:chOff x="-28200" y="-34200"/>
            <a:chExt cx="9200400" cy="5211900"/>
          </a:xfrm>
        </p:grpSpPr>
        <p:grpSp>
          <p:nvGrpSpPr>
            <p:cNvPr id="38" name="Google Shape;494;p13"/>
            <p:cNvGrpSpPr/>
            <p:nvPr/>
          </p:nvGrpSpPr>
          <p:grpSpPr>
            <a:xfrm>
              <a:off x="286425" y="-34200"/>
              <a:ext cx="8571150" cy="5211900"/>
              <a:chOff x="266225" y="-30725"/>
              <a:chExt cx="8571150" cy="5211900"/>
            </a:xfrm>
          </p:grpSpPr>
          <p:cxnSp>
            <p:nvCxnSpPr>
              <p:cNvPr id="3145728" name="Google Shape;495;p13"/>
              <p:cNvCxnSpPr>
                <a:cxnSpLocks/>
              </p:cNvCxnSpPr>
              <p:nvPr/>
            </p:nvCxnSpPr>
            <p:spPr>
              <a:xfrm>
                <a:off x="2662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729" name="Google Shape;496;p13"/>
              <p:cNvCxnSpPr>
                <a:cxnSpLocks/>
              </p:cNvCxnSpPr>
              <p:nvPr/>
            </p:nvCxnSpPr>
            <p:spPr>
              <a:xfrm>
                <a:off x="5836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730" name="Google Shape;497;p13"/>
              <p:cNvCxnSpPr>
                <a:cxnSpLocks/>
              </p:cNvCxnSpPr>
              <p:nvPr/>
            </p:nvCxnSpPr>
            <p:spPr>
              <a:xfrm>
                <a:off x="9011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731" name="Google Shape;498;p13"/>
              <p:cNvCxnSpPr>
                <a:cxnSpLocks/>
              </p:cNvCxnSpPr>
              <p:nvPr/>
            </p:nvCxnSpPr>
            <p:spPr>
              <a:xfrm>
                <a:off x="12185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732" name="Google Shape;499;p13"/>
              <p:cNvCxnSpPr>
                <a:cxnSpLocks/>
              </p:cNvCxnSpPr>
              <p:nvPr/>
            </p:nvCxnSpPr>
            <p:spPr>
              <a:xfrm>
                <a:off x="15360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733" name="Google Shape;500;p13"/>
              <p:cNvCxnSpPr>
                <a:cxnSpLocks/>
              </p:cNvCxnSpPr>
              <p:nvPr/>
            </p:nvCxnSpPr>
            <p:spPr>
              <a:xfrm>
                <a:off x="18534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734" name="Google Shape;501;p13"/>
              <p:cNvCxnSpPr>
                <a:cxnSpLocks/>
              </p:cNvCxnSpPr>
              <p:nvPr/>
            </p:nvCxnSpPr>
            <p:spPr>
              <a:xfrm>
                <a:off x="21709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735" name="Google Shape;502;p13"/>
              <p:cNvCxnSpPr>
                <a:cxnSpLocks/>
              </p:cNvCxnSpPr>
              <p:nvPr/>
            </p:nvCxnSpPr>
            <p:spPr>
              <a:xfrm>
                <a:off x="24883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736" name="Google Shape;503;p13"/>
              <p:cNvCxnSpPr>
                <a:cxnSpLocks/>
              </p:cNvCxnSpPr>
              <p:nvPr/>
            </p:nvCxnSpPr>
            <p:spPr>
              <a:xfrm>
                <a:off x="28058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737" name="Google Shape;504;p13"/>
              <p:cNvCxnSpPr>
                <a:cxnSpLocks/>
              </p:cNvCxnSpPr>
              <p:nvPr/>
            </p:nvCxnSpPr>
            <p:spPr>
              <a:xfrm>
                <a:off x="31232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738" name="Google Shape;505;p13"/>
              <p:cNvCxnSpPr>
                <a:cxnSpLocks/>
              </p:cNvCxnSpPr>
              <p:nvPr/>
            </p:nvCxnSpPr>
            <p:spPr>
              <a:xfrm>
                <a:off x="34407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739" name="Google Shape;506;p13"/>
              <p:cNvCxnSpPr>
                <a:cxnSpLocks/>
              </p:cNvCxnSpPr>
              <p:nvPr/>
            </p:nvCxnSpPr>
            <p:spPr>
              <a:xfrm>
                <a:off x="37581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740" name="Google Shape;507;p13"/>
              <p:cNvCxnSpPr>
                <a:cxnSpLocks/>
              </p:cNvCxnSpPr>
              <p:nvPr/>
            </p:nvCxnSpPr>
            <p:spPr>
              <a:xfrm>
                <a:off x="40756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741" name="Google Shape;508;p13"/>
              <p:cNvCxnSpPr>
                <a:cxnSpLocks/>
              </p:cNvCxnSpPr>
              <p:nvPr/>
            </p:nvCxnSpPr>
            <p:spPr>
              <a:xfrm>
                <a:off x="43930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742" name="Google Shape;509;p13"/>
              <p:cNvCxnSpPr>
                <a:cxnSpLocks/>
              </p:cNvCxnSpPr>
              <p:nvPr/>
            </p:nvCxnSpPr>
            <p:spPr>
              <a:xfrm>
                <a:off x="47105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743" name="Google Shape;510;p13"/>
              <p:cNvCxnSpPr>
                <a:cxnSpLocks/>
              </p:cNvCxnSpPr>
              <p:nvPr/>
            </p:nvCxnSpPr>
            <p:spPr>
              <a:xfrm>
                <a:off x="50279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744" name="Google Shape;511;p13"/>
              <p:cNvCxnSpPr>
                <a:cxnSpLocks/>
              </p:cNvCxnSpPr>
              <p:nvPr/>
            </p:nvCxnSpPr>
            <p:spPr>
              <a:xfrm>
                <a:off x="53454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745" name="Google Shape;512;p13"/>
              <p:cNvCxnSpPr>
                <a:cxnSpLocks/>
              </p:cNvCxnSpPr>
              <p:nvPr/>
            </p:nvCxnSpPr>
            <p:spPr>
              <a:xfrm>
                <a:off x="56628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746" name="Google Shape;513;p13"/>
              <p:cNvCxnSpPr>
                <a:cxnSpLocks/>
              </p:cNvCxnSpPr>
              <p:nvPr/>
            </p:nvCxnSpPr>
            <p:spPr>
              <a:xfrm>
                <a:off x="59803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747" name="Google Shape;514;p13"/>
              <p:cNvCxnSpPr>
                <a:cxnSpLocks/>
              </p:cNvCxnSpPr>
              <p:nvPr/>
            </p:nvCxnSpPr>
            <p:spPr>
              <a:xfrm>
                <a:off x="62977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748" name="Google Shape;515;p13"/>
              <p:cNvCxnSpPr>
                <a:cxnSpLocks/>
              </p:cNvCxnSpPr>
              <p:nvPr/>
            </p:nvCxnSpPr>
            <p:spPr>
              <a:xfrm>
                <a:off x="66152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749" name="Google Shape;516;p13"/>
              <p:cNvCxnSpPr>
                <a:cxnSpLocks/>
              </p:cNvCxnSpPr>
              <p:nvPr/>
            </p:nvCxnSpPr>
            <p:spPr>
              <a:xfrm>
                <a:off x="69326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750" name="Google Shape;517;p13"/>
              <p:cNvCxnSpPr>
                <a:cxnSpLocks/>
              </p:cNvCxnSpPr>
              <p:nvPr/>
            </p:nvCxnSpPr>
            <p:spPr>
              <a:xfrm>
                <a:off x="72501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751" name="Google Shape;518;p13"/>
              <p:cNvCxnSpPr>
                <a:cxnSpLocks/>
              </p:cNvCxnSpPr>
              <p:nvPr/>
            </p:nvCxnSpPr>
            <p:spPr>
              <a:xfrm>
                <a:off x="75675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752" name="Google Shape;519;p13"/>
              <p:cNvCxnSpPr>
                <a:cxnSpLocks/>
              </p:cNvCxnSpPr>
              <p:nvPr/>
            </p:nvCxnSpPr>
            <p:spPr>
              <a:xfrm>
                <a:off x="78850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753" name="Google Shape;520;p13"/>
              <p:cNvCxnSpPr>
                <a:cxnSpLocks/>
              </p:cNvCxnSpPr>
              <p:nvPr/>
            </p:nvCxnSpPr>
            <p:spPr>
              <a:xfrm>
                <a:off x="82024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754" name="Google Shape;521;p13"/>
              <p:cNvCxnSpPr>
                <a:cxnSpLocks/>
              </p:cNvCxnSpPr>
              <p:nvPr/>
            </p:nvCxnSpPr>
            <p:spPr>
              <a:xfrm>
                <a:off x="85199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755" name="Google Shape;522;p13"/>
              <p:cNvCxnSpPr>
                <a:cxnSpLocks/>
              </p:cNvCxnSpPr>
              <p:nvPr/>
            </p:nvCxnSpPr>
            <p:spPr>
              <a:xfrm>
                <a:off x="8837375" y="-30725"/>
                <a:ext cx="0" cy="5211900"/>
              </a:xfrm>
              <a:prstGeom prst="straightConnector1">
                <a:avLst/>
              </a:prstGeom>
              <a:noFill/>
              <a:ln w="9525" cap="flat" cmpd="sng">
                <a:solidFill>
                  <a:schemeClr val="dk2"/>
                </a:solidFill>
                <a:prstDash val="solid"/>
                <a:round/>
                <a:headEnd type="none" w="med" len="med"/>
                <a:tailEnd type="none" w="med" len="med"/>
              </a:ln>
            </p:spPr>
          </p:cxnSp>
        </p:grpSp>
        <p:grpSp>
          <p:nvGrpSpPr>
            <p:cNvPr id="39" name="Google Shape;523;p13"/>
            <p:cNvGrpSpPr/>
            <p:nvPr/>
          </p:nvGrpSpPr>
          <p:grpSpPr>
            <a:xfrm>
              <a:off x="-28200" y="278025"/>
              <a:ext cx="9200400" cy="4587450"/>
              <a:chOff x="-25600" y="312300"/>
              <a:chExt cx="9200400" cy="4587450"/>
            </a:xfrm>
          </p:grpSpPr>
          <p:cxnSp>
            <p:nvCxnSpPr>
              <p:cNvPr id="3145756" name="Google Shape;524;p13"/>
              <p:cNvCxnSpPr>
                <a:cxnSpLocks/>
              </p:cNvCxnSpPr>
              <p:nvPr/>
            </p:nvCxnSpPr>
            <p:spPr>
              <a:xfrm>
                <a:off x="-25600" y="3123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757" name="Google Shape;525;p13"/>
              <p:cNvCxnSpPr>
                <a:cxnSpLocks/>
              </p:cNvCxnSpPr>
              <p:nvPr/>
            </p:nvCxnSpPr>
            <p:spPr>
              <a:xfrm>
                <a:off x="-25600" y="6399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758" name="Google Shape;526;p13"/>
              <p:cNvCxnSpPr>
                <a:cxnSpLocks/>
              </p:cNvCxnSpPr>
              <p:nvPr/>
            </p:nvCxnSpPr>
            <p:spPr>
              <a:xfrm>
                <a:off x="-25600" y="96765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759" name="Google Shape;527;p13"/>
              <p:cNvCxnSpPr>
                <a:cxnSpLocks/>
              </p:cNvCxnSpPr>
              <p:nvPr/>
            </p:nvCxnSpPr>
            <p:spPr>
              <a:xfrm>
                <a:off x="-25600" y="129532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760" name="Google Shape;528;p13"/>
              <p:cNvCxnSpPr>
                <a:cxnSpLocks/>
              </p:cNvCxnSpPr>
              <p:nvPr/>
            </p:nvCxnSpPr>
            <p:spPr>
              <a:xfrm>
                <a:off x="-25600" y="16230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761" name="Google Shape;529;p13"/>
              <p:cNvCxnSpPr>
                <a:cxnSpLocks/>
              </p:cNvCxnSpPr>
              <p:nvPr/>
            </p:nvCxnSpPr>
            <p:spPr>
              <a:xfrm>
                <a:off x="-25600" y="19506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762" name="Google Shape;530;p13"/>
              <p:cNvCxnSpPr>
                <a:cxnSpLocks/>
              </p:cNvCxnSpPr>
              <p:nvPr/>
            </p:nvCxnSpPr>
            <p:spPr>
              <a:xfrm>
                <a:off x="-25600" y="227835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763" name="Google Shape;531;p13"/>
              <p:cNvCxnSpPr>
                <a:cxnSpLocks/>
              </p:cNvCxnSpPr>
              <p:nvPr/>
            </p:nvCxnSpPr>
            <p:spPr>
              <a:xfrm>
                <a:off x="-25600" y="260602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764" name="Google Shape;532;p13"/>
              <p:cNvCxnSpPr>
                <a:cxnSpLocks/>
              </p:cNvCxnSpPr>
              <p:nvPr/>
            </p:nvCxnSpPr>
            <p:spPr>
              <a:xfrm>
                <a:off x="-25600" y="29337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765" name="Google Shape;533;p13"/>
              <p:cNvCxnSpPr>
                <a:cxnSpLocks/>
              </p:cNvCxnSpPr>
              <p:nvPr/>
            </p:nvCxnSpPr>
            <p:spPr>
              <a:xfrm>
                <a:off x="-25600" y="32613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766" name="Google Shape;534;p13"/>
              <p:cNvCxnSpPr>
                <a:cxnSpLocks/>
              </p:cNvCxnSpPr>
              <p:nvPr/>
            </p:nvCxnSpPr>
            <p:spPr>
              <a:xfrm>
                <a:off x="-25600" y="358905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767" name="Google Shape;535;p13"/>
              <p:cNvCxnSpPr>
                <a:cxnSpLocks/>
              </p:cNvCxnSpPr>
              <p:nvPr/>
            </p:nvCxnSpPr>
            <p:spPr>
              <a:xfrm>
                <a:off x="-25600" y="391672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768" name="Google Shape;536;p13"/>
              <p:cNvCxnSpPr>
                <a:cxnSpLocks/>
              </p:cNvCxnSpPr>
              <p:nvPr/>
            </p:nvCxnSpPr>
            <p:spPr>
              <a:xfrm>
                <a:off x="-25600" y="42444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769" name="Google Shape;537;p13"/>
              <p:cNvCxnSpPr>
                <a:cxnSpLocks/>
              </p:cNvCxnSpPr>
              <p:nvPr/>
            </p:nvCxnSpPr>
            <p:spPr>
              <a:xfrm>
                <a:off x="-25600" y="45720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770" name="Google Shape;538;p13"/>
              <p:cNvCxnSpPr>
                <a:cxnSpLocks/>
              </p:cNvCxnSpPr>
              <p:nvPr/>
            </p:nvCxnSpPr>
            <p:spPr>
              <a:xfrm>
                <a:off x="-25600" y="4899750"/>
                <a:ext cx="9200400" cy="0"/>
              </a:xfrm>
              <a:prstGeom prst="straightConnector1">
                <a:avLst/>
              </a:prstGeom>
              <a:noFill/>
              <a:ln w="9525" cap="flat" cmpd="sng">
                <a:solidFill>
                  <a:schemeClr val="dk2"/>
                </a:solidFill>
                <a:prstDash val="solid"/>
                <a:round/>
                <a:headEnd type="none" w="med" len="med"/>
                <a:tailEnd type="none" w="med" len="med"/>
              </a:ln>
            </p:spPr>
          </p:cxnSp>
        </p:grpSp>
      </p:grpSp>
      <p:pic>
        <p:nvPicPr>
          <p:cNvPr id="2097152" name="Google Shape;539;p13"/>
          <p:cNvPicPr preferRelativeResize="0">
            <a:picLocks/>
          </p:cNvPicPr>
          <p:nvPr/>
        </p:nvPicPr>
        <p:blipFill>
          <a:blip r:embed="rId2">
            <a:alphaModFix amt="60000"/>
          </a:blip>
          <a:stretch>
            <a:fillRect/>
          </a:stretch>
        </p:blipFill>
        <p:spPr>
          <a:xfrm rot="6299999">
            <a:off x="6235197" y="-193184"/>
            <a:ext cx="1165860" cy="1554481"/>
          </a:xfrm>
          <a:prstGeom prst="rect">
            <a:avLst/>
          </a:prstGeom>
          <a:noFill/>
          <a:ln>
            <a:noFill/>
          </a:ln>
        </p:spPr>
      </p:pic>
      <p:pic>
        <p:nvPicPr>
          <p:cNvPr id="2097153" name="Google Shape;540;p13"/>
          <p:cNvPicPr preferRelativeResize="0">
            <a:picLocks/>
          </p:cNvPicPr>
          <p:nvPr/>
        </p:nvPicPr>
        <p:blipFill>
          <a:blip r:embed="rId3">
            <a:alphaModFix amt="60000"/>
          </a:blip>
          <a:stretch>
            <a:fillRect/>
          </a:stretch>
        </p:blipFill>
        <p:spPr>
          <a:xfrm rot="10800000">
            <a:off x="-135059" y="3506194"/>
            <a:ext cx="1213463" cy="1463040"/>
          </a:xfrm>
          <a:prstGeom prst="rect">
            <a:avLst/>
          </a:prstGeom>
          <a:noFill/>
          <a:ln>
            <a:noFill/>
          </a:ln>
        </p:spPr>
      </p:pic>
      <p:pic>
        <p:nvPicPr>
          <p:cNvPr id="2097154" name="Google Shape;541;p13"/>
          <p:cNvPicPr preferRelativeResize="0">
            <a:picLocks/>
          </p:cNvPicPr>
          <p:nvPr/>
        </p:nvPicPr>
        <p:blipFill>
          <a:blip r:embed="rId4">
            <a:alphaModFix amt="60000"/>
          </a:blip>
          <a:stretch>
            <a:fillRect/>
          </a:stretch>
        </p:blipFill>
        <p:spPr>
          <a:xfrm rot="10800000">
            <a:off x="7447425" y="4341667"/>
            <a:ext cx="1696565" cy="1097279"/>
          </a:xfrm>
          <a:prstGeom prst="rect">
            <a:avLst/>
          </a:prstGeom>
          <a:noFill/>
          <a:ln>
            <a:noFill/>
          </a:ln>
        </p:spPr>
      </p:pic>
      <p:sp>
        <p:nvSpPr>
          <p:cNvPr id="1048578" name="Google Shape;542;p13"/>
          <p:cNvSpPr/>
          <p:nvPr/>
        </p:nvSpPr>
        <p:spPr>
          <a:xfrm>
            <a:off x="290650" y="279575"/>
            <a:ext cx="8571000" cy="4587600"/>
          </a:xfrm>
          <a:prstGeom prst="roundRect">
            <a:avLst>
              <a:gd name="adj" fmla="val 9062"/>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79" name="Google Shape;543;p13"/>
          <p:cNvSpPr txBox="1">
            <a:spLocks noGrp="1"/>
          </p:cNvSpPr>
          <p:nvPr>
            <p:ph type="title"/>
          </p:nvPr>
        </p:nvSpPr>
        <p:spPr>
          <a:xfrm>
            <a:off x="720000" y="365760"/>
            <a:ext cx="7704000" cy="640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lvl1pPr>
            <a:lvl2pPr lvl="1" rtl="0">
              <a:spcBef>
                <a:spcPts val="0"/>
              </a:spcBef>
              <a:spcAft>
                <a:spcPts val="0"/>
              </a:spcAft>
              <a:buSzPts val="3500"/>
              <a:buNone/>
            </a:lvl2pPr>
            <a:lvl3pPr lvl="2" rtl="0">
              <a:spcBef>
                <a:spcPts val="0"/>
              </a:spcBef>
              <a:spcAft>
                <a:spcPts val="0"/>
              </a:spcAft>
              <a:buSzPts val="3500"/>
              <a:buNone/>
            </a:lvl3pPr>
            <a:lvl4pPr lvl="3" rtl="0">
              <a:spcBef>
                <a:spcPts val="0"/>
              </a:spcBef>
              <a:spcAft>
                <a:spcPts val="0"/>
              </a:spcAft>
              <a:buSzPts val="3500"/>
              <a:buNone/>
            </a:lvl4pPr>
            <a:lvl5pPr lvl="4" rtl="0">
              <a:spcBef>
                <a:spcPts val="0"/>
              </a:spcBef>
              <a:spcAft>
                <a:spcPts val="0"/>
              </a:spcAft>
              <a:buSzPts val="3500"/>
              <a:buNone/>
            </a:lvl5pPr>
            <a:lvl6pPr lvl="5" rtl="0">
              <a:spcBef>
                <a:spcPts val="0"/>
              </a:spcBef>
              <a:spcAft>
                <a:spcPts val="0"/>
              </a:spcAft>
              <a:buSzPts val="3500"/>
              <a:buNone/>
            </a:lvl6pPr>
            <a:lvl7pPr lvl="6" rtl="0">
              <a:spcBef>
                <a:spcPts val="0"/>
              </a:spcBef>
              <a:spcAft>
                <a:spcPts val="0"/>
              </a:spcAft>
              <a:buSzPts val="3500"/>
              <a:buNone/>
            </a:lvl7pPr>
            <a:lvl8pPr lvl="7" rtl="0">
              <a:spcBef>
                <a:spcPts val="0"/>
              </a:spcBef>
              <a:spcAft>
                <a:spcPts val="0"/>
              </a:spcAft>
              <a:buSzPts val="3500"/>
              <a:buNone/>
            </a:lvl8pPr>
            <a:lvl9pPr lvl="8" rtl="0">
              <a:spcBef>
                <a:spcPts val="0"/>
              </a:spcBef>
              <a:spcAft>
                <a:spcPts val="0"/>
              </a:spcAft>
              <a:buSzPts val="3500"/>
              <a:buNone/>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544"/>
        <p:cNvGrpSpPr/>
        <p:nvPr/>
      </p:nvGrpSpPr>
      <p:grpSpPr>
        <a:xfrm>
          <a:off x="0" y="0"/>
          <a:ext cx="0" cy="0"/>
          <a:chOff x="0" y="0"/>
          <a:chExt cx="0" cy="0"/>
        </a:xfrm>
      </p:grpSpPr>
      <p:grpSp>
        <p:nvGrpSpPr>
          <p:cNvPr id="86" name="Google Shape;545;p14"/>
          <p:cNvGrpSpPr/>
          <p:nvPr/>
        </p:nvGrpSpPr>
        <p:grpSpPr>
          <a:xfrm>
            <a:off x="-28200" y="-34200"/>
            <a:ext cx="9200400" cy="5211900"/>
            <a:chOff x="-28200" y="-34200"/>
            <a:chExt cx="9200400" cy="5211900"/>
          </a:xfrm>
        </p:grpSpPr>
        <p:grpSp>
          <p:nvGrpSpPr>
            <p:cNvPr id="87" name="Google Shape;546;p14"/>
            <p:cNvGrpSpPr/>
            <p:nvPr/>
          </p:nvGrpSpPr>
          <p:grpSpPr>
            <a:xfrm>
              <a:off x="286425" y="-34200"/>
              <a:ext cx="8571150" cy="5211900"/>
              <a:chOff x="266225" y="-30725"/>
              <a:chExt cx="8571150" cy="5211900"/>
            </a:xfrm>
          </p:grpSpPr>
          <p:cxnSp>
            <p:nvCxnSpPr>
              <p:cNvPr id="3145771" name="Google Shape;547;p14"/>
              <p:cNvCxnSpPr>
                <a:cxnSpLocks/>
              </p:cNvCxnSpPr>
              <p:nvPr/>
            </p:nvCxnSpPr>
            <p:spPr>
              <a:xfrm>
                <a:off x="2662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772" name="Google Shape;548;p14"/>
              <p:cNvCxnSpPr>
                <a:cxnSpLocks/>
              </p:cNvCxnSpPr>
              <p:nvPr/>
            </p:nvCxnSpPr>
            <p:spPr>
              <a:xfrm>
                <a:off x="5836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773" name="Google Shape;549;p14"/>
              <p:cNvCxnSpPr>
                <a:cxnSpLocks/>
              </p:cNvCxnSpPr>
              <p:nvPr/>
            </p:nvCxnSpPr>
            <p:spPr>
              <a:xfrm>
                <a:off x="9011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774" name="Google Shape;550;p14"/>
              <p:cNvCxnSpPr>
                <a:cxnSpLocks/>
              </p:cNvCxnSpPr>
              <p:nvPr/>
            </p:nvCxnSpPr>
            <p:spPr>
              <a:xfrm>
                <a:off x="12185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775" name="Google Shape;551;p14"/>
              <p:cNvCxnSpPr>
                <a:cxnSpLocks/>
              </p:cNvCxnSpPr>
              <p:nvPr/>
            </p:nvCxnSpPr>
            <p:spPr>
              <a:xfrm>
                <a:off x="15360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776" name="Google Shape;552;p14"/>
              <p:cNvCxnSpPr>
                <a:cxnSpLocks/>
              </p:cNvCxnSpPr>
              <p:nvPr/>
            </p:nvCxnSpPr>
            <p:spPr>
              <a:xfrm>
                <a:off x="18534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777" name="Google Shape;553;p14"/>
              <p:cNvCxnSpPr>
                <a:cxnSpLocks/>
              </p:cNvCxnSpPr>
              <p:nvPr/>
            </p:nvCxnSpPr>
            <p:spPr>
              <a:xfrm>
                <a:off x="21709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778" name="Google Shape;554;p14"/>
              <p:cNvCxnSpPr>
                <a:cxnSpLocks/>
              </p:cNvCxnSpPr>
              <p:nvPr/>
            </p:nvCxnSpPr>
            <p:spPr>
              <a:xfrm>
                <a:off x="24883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779" name="Google Shape;555;p14"/>
              <p:cNvCxnSpPr>
                <a:cxnSpLocks/>
              </p:cNvCxnSpPr>
              <p:nvPr/>
            </p:nvCxnSpPr>
            <p:spPr>
              <a:xfrm>
                <a:off x="28058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780" name="Google Shape;556;p14"/>
              <p:cNvCxnSpPr>
                <a:cxnSpLocks/>
              </p:cNvCxnSpPr>
              <p:nvPr/>
            </p:nvCxnSpPr>
            <p:spPr>
              <a:xfrm>
                <a:off x="31232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781" name="Google Shape;557;p14"/>
              <p:cNvCxnSpPr>
                <a:cxnSpLocks/>
              </p:cNvCxnSpPr>
              <p:nvPr/>
            </p:nvCxnSpPr>
            <p:spPr>
              <a:xfrm>
                <a:off x="34407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782" name="Google Shape;558;p14"/>
              <p:cNvCxnSpPr>
                <a:cxnSpLocks/>
              </p:cNvCxnSpPr>
              <p:nvPr/>
            </p:nvCxnSpPr>
            <p:spPr>
              <a:xfrm>
                <a:off x="37581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783" name="Google Shape;559;p14"/>
              <p:cNvCxnSpPr>
                <a:cxnSpLocks/>
              </p:cNvCxnSpPr>
              <p:nvPr/>
            </p:nvCxnSpPr>
            <p:spPr>
              <a:xfrm>
                <a:off x="40756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784" name="Google Shape;560;p14"/>
              <p:cNvCxnSpPr>
                <a:cxnSpLocks/>
              </p:cNvCxnSpPr>
              <p:nvPr/>
            </p:nvCxnSpPr>
            <p:spPr>
              <a:xfrm>
                <a:off x="43930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785" name="Google Shape;561;p14"/>
              <p:cNvCxnSpPr>
                <a:cxnSpLocks/>
              </p:cNvCxnSpPr>
              <p:nvPr/>
            </p:nvCxnSpPr>
            <p:spPr>
              <a:xfrm>
                <a:off x="47105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786" name="Google Shape;562;p14"/>
              <p:cNvCxnSpPr>
                <a:cxnSpLocks/>
              </p:cNvCxnSpPr>
              <p:nvPr/>
            </p:nvCxnSpPr>
            <p:spPr>
              <a:xfrm>
                <a:off x="50279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787" name="Google Shape;563;p14"/>
              <p:cNvCxnSpPr>
                <a:cxnSpLocks/>
              </p:cNvCxnSpPr>
              <p:nvPr/>
            </p:nvCxnSpPr>
            <p:spPr>
              <a:xfrm>
                <a:off x="53454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788" name="Google Shape;564;p14"/>
              <p:cNvCxnSpPr>
                <a:cxnSpLocks/>
              </p:cNvCxnSpPr>
              <p:nvPr/>
            </p:nvCxnSpPr>
            <p:spPr>
              <a:xfrm>
                <a:off x="56628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789" name="Google Shape;565;p14"/>
              <p:cNvCxnSpPr>
                <a:cxnSpLocks/>
              </p:cNvCxnSpPr>
              <p:nvPr/>
            </p:nvCxnSpPr>
            <p:spPr>
              <a:xfrm>
                <a:off x="59803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790" name="Google Shape;566;p14"/>
              <p:cNvCxnSpPr>
                <a:cxnSpLocks/>
              </p:cNvCxnSpPr>
              <p:nvPr/>
            </p:nvCxnSpPr>
            <p:spPr>
              <a:xfrm>
                <a:off x="62977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791" name="Google Shape;567;p14"/>
              <p:cNvCxnSpPr>
                <a:cxnSpLocks/>
              </p:cNvCxnSpPr>
              <p:nvPr/>
            </p:nvCxnSpPr>
            <p:spPr>
              <a:xfrm>
                <a:off x="66152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792" name="Google Shape;568;p14"/>
              <p:cNvCxnSpPr>
                <a:cxnSpLocks/>
              </p:cNvCxnSpPr>
              <p:nvPr/>
            </p:nvCxnSpPr>
            <p:spPr>
              <a:xfrm>
                <a:off x="69326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793" name="Google Shape;569;p14"/>
              <p:cNvCxnSpPr>
                <a:cxnSpLocks/>
              </p:cNvCxnSpPr>
              <p:nvPr/>
            </p:nvCxnSpPr>
            <p:spPr>
              <a:xfrm>
                <a:off x="72501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794" name="Google Shape;570;p14"/>
              <p:cNvCxnSpPr>
                <a:cxnSpLocks/>
              </p:cNvCxnSpPr>
              <p:nvPr/>
            </p:nvCxnSpPr>
            <p:spPr>
              <a:xfrm>
                <a:off x="75675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795" name="Google Shape;571;p14"/>
              <p:cNvCxnSpPr>
                <a:cxnSpLocks/>
              </p:cNvCxnSpPr>
              <p:nvPr/>
            </p:nvCxnSpPr>
            <p:spPr>
              <a:xfrm>
                <a:off x="78850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796" name="Google Shape;572;p14"/>
              <p:cNvCxnSpPr>
                <a:cxnSpLocks/>
              </p:cNvCxnSpPr>
              <p:nvPr/>
            </p:nvCxnSpPr>
            <p:spPr>
              <a:xfrm>
                <a:off x="82024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797" name="Google Shape;573;p14"/>
              <p:cNvCxnSpPr>
                <a:cxnSpLocks/>
              </p:cNvCxnSpPr>
              <p:nvPr/>
            </p:nvCxnSpPr>
            <p:spPr>
              <a:xfrm>
                <a:off x="85199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798" name="Google Shape;574;p14"/>
              <p:cNvCxnSpPr>
                <a:cxnSpLocks/>
              </p:cNvCxnSpPr>
              <p:nvPr/>
            </p:nvCxnSpPr>
            <p:spPr>
              <a:xfrm>
                <a:off x="8837375" y="-30725"/>
                <a:ext cx="0" cy="5211900"/>
              </a:xfrm>
              <a:prstGeom prst="straightConnector1">
                <a:avLst/>
              </a:prstGeom>
              <a:noFill/>
              <a:ln w="9525" cap="flat" cmpd="sng">
                <a:solidFill>
                  <a:schemeClr val="dk2"/>
                </a:solidFill>
                <a:prstDash val="solid"/>
                <a:round/>
                <a:headEnd type="none" w="med" len="med"/>
                <a:tailEnd type="none" w="med" len="med"/>
              </a:ln>
            </p:spPr>
          </p:cxnSp>
        </p:grpSp>
        <p:grpSp>
          <p:nvGrpSpPr>
            <p:cNvPr id="88" name="Google Shape;575;p14"/>
            <p:cNvGrpSpPr/>
            <p:nvPr/>
          </p:nvGrpSpPr>
          <p:grpSpPr>
            <a:xfrm>
              <a:off x="-28200" y="278025"/>
              <a:ext cx="9200400" cy="4587450"/>
              <a:chOff x="-25600" y="312300"/>
              <a:chExt cx="9200400" cy="4587450"/>
            </a:xfrm>
          </p:grpSpPr>
          <p:cxnSp>
            <p:nvCxnSpPr>
              <p:cNvPr id="3145799" name="Google Shape;576;p14"/>
              <p:cNvCxnSpPr>
                <a:cxnSpLocks/>
              </p:cNvCxnSpPr>
              <p:nvPr/>
            </p:nvCxnSpPr>
            <p:spPr>
              <a:xfrm>
                <a:off x="-25600" y="3123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800" name="Google Shape;577;p14"/>
              <p:cNvCxnSpPr>
                <a:cxnSpLocks/>
              </p:cNvCxnSpPr>
              <p:nvPr/>
            </p:nvCxnSpPr>
            <p:spPr>
              <a:xfrm>
                <a:off x="-25600" y="6399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801" name="Google Shape;578;p14"/>
              <p:cNvCxnSpPr>
                <a:cxnSpLocks/>
              </p:cNvCxnSpPr>
              <p:nvPr/>
            </p:nvCxnSpPr>
            <p:spPr>
              <a:xfrm>
                <a:off x="-25600" y="96765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802" name="Google Shape;579;p14"/>
              <p:cNvCxnSpPr>
                <a:cxnSpLocks/>
              </p:cNvCxnSpPr>
              <p:nvPr/>
            </p:nvCxnSpPr>
            <p:spPr>
              <a:xfrm>
                <a:off x="-25600" y="129532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803" name="Google Shape;580;p14"/>
              <p:cNvCxnSpPr>
                <a:cxnSpLocks/>
              </p:cNvCxnSpPr>
              <p:nvPr/>
            </p:nvCxnSpPr>
            <p:spPr>
              <a:xfrm>
                <a:off x="-25600" y="16230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804" name="Google Shape;581;p14"/>
              <p:cNvCxnSpPr>
                <a:cxnSpLocks/>
              </p:cNvCxnSpPr>
              <p:nvPr/>
            </p:nvCxnSpPr>
            <p:spPr>
              <a:xfrm>
                <a:off x="-25600" y="19506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805" name="Google Shape;582;p14"/>
              <p:cNvCxnSpPr>
                <a:cxnSpLocks/>
              </p:cNvCxnSpPr>
              <p:nvPr/>
            </p:nvCxnSpPr>
            <p:spPr>
              <a:xfrm>
                <a:off x="-25600" y="227835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806" name="Google Shape;583;p14"/>
              <p:cNvCxnSpPr>
                <a:cxnSpLocks/>
              </p:cNvCxnSpPr>
              <p:nvPr/>
            </p:nvCxnSpPr>
            <p:spPr>
              <a:xfrm>
                <a:off x="-25600" y="260602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807" name="Google Shape;584;p14"/>
              <p:cNvCxnSpPr>
                <a:cxnSpLocks/>
              </p:cNvCxnSpPr>
              <p:nvPr/>
            </p:nvCxnSpPr>
            <p:spPr>
              <a:xfrm>
                <a:off x="-25600" y="29337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808" name="Google Shape;585;p14"/>
              <p:cNvCxnSpPr>
                <a:cxnSpLocks/>
              </p:cNvCxnSpPr>
              <p:nvPr/>
            </p:nvCxnSpPr>
            <p:spPr>
              <a:xfrm>
                <a:off x="-25600" y="32613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809" name="Google Shape;586;p14"/>
              <p:cNvCxnSpPr>
                <a:cxnSpLocks/>
              </p:cNvCxnSpPr>
              <p:nvPr/>
            </p:nvCxnSpPr>
            <p:spPr>
              <a:xfrm>
                <a:off x="-25600" y="358905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810" name="Google Shape;587;p14"/>
              <p:cNvCxnSpPr>
                <a:cxnSpLocks/>
              </p:cNvCxnSpPr>
              <p:nvPr/>
            </p:nvCxnSpPr>
            <p:spPr>
              <a:xfrm>
                <a:off x="-25600" y="391672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811" name="Google Shape;588;p14"/>
              <p:cNvCxnSpPr>
                <a:cxnSpLocks/>
              </p:cNvCxnSpPr>
              <p:nvPr/>
            </p:nvCxnSpPr>
            <p:spPr>
              <a:xfrm>
                <a:off x="-25600" y="42444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812" name="Google Shape;589;p14"/>
              <p:cNvCxnSpPr>
                <a:cxnSpLocks/>
              </p:cNvCxnSpPr>
              <p:nvPr/>
            </p:nvCxnSpPr>
            <p:spPr>
              <a:xfrm>
                <a:off x="-25600" y="45720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813" name="Google Shape;590;p14"/>
              <p:cNvCxnSpPr>
                <a:cxnSpLocks/>
              </p:cNvCxnSpPr>
              <p:nvPr/>
            </p:nvCxnSpPr>
            <p:spPr>
              <a:xfrm>
                <a:off x="-25600" y="4899750"/>
                <a:ext cx="9200400" cy="0"/>
              </a:xfrm>
              <a:prstGeom prst="straightConnector1">
                <a:avLst/>
              </a:prstGeom>
              <a:noFill/>
              <a:ln w="9525" cap="flat" cmpd="sng">
                <a:solidFill>
                  <a:schemeClr val="dk2"/>
                </a:solidFill>
                <a:prstDash val="solid"/>
                <a:round/>
                <a:headEnd type="none" w="med" len="med"/>
                <a:tailEnd type="none" w="med" len="med"/>
              </a:ln>
            </p:spPr>
          </p:cxnSp>
        </p:grpSp>
      </p:grpSp>
      <p:pic>
        <p:nvPicPr>
          <p:cNvPr id="2097156" name="Google Shape;591;p14"/>
          <p:cNvPicPr preferRelativeResize="0">
            <a:picLocks/>
          </p:cNvPicPr>
          <p:nvPr/>
        </p:nvPicPr>
        <p:blipFill>
          <a:blip r:embed="rId2">
            <a:alphaModFix amt="60000"/>
          </a:blip>
          <a:stretch>
            <a:fillRect/>
          </a:stretch>
        </p:blipFill>
        <p:spPr>
          <a:xfrm rot="4500001" flipH="1">
            <a:off x="6539997" y="3821274"/>
            <a:ext cx="1165860" cy="1554481"/>
          </a:xfrm>
          <a:prstGeom prst="rect">
            <a:avLst/>
          </a:prstGeom>
          <a:noFill/>
          <a:ln>
            <a:noFill/>
          </a:ln>
        </p:spPr>
      </p:pic>
      <p:pic>
        <p:nvPicPr>
          <p:cNvPr id="2097157" name="Google Shape;592;p14"/>
          <p:cNvPicPr preferRelativeResize="0">
            <a:picLocks/>
          </p:cNvPicPr>
          <p:nvPr/>
        </p:nvPicPr>
        <p:blipFill>
          <a:blip r:embed="rId3">
            <a:alphaModFix amt="60000"/>
          </a:blip>
          <a:stretch>
            <a:fillRect/>
          </a:stretch>
        </p:blipFill>
        <p:spPr>
          <a:xfrm rot="10800000" flipH="1">
            <a:off x="-28209" y="-34188"/>
            <a:ext cx="1213463" cy="1463040"/>
          </a:xfrm>
          <a:prstGeom prst="rect">
            <a:avLst/>
          </a:prstGeom>
          <a:noFill/>
          <a:ln>
            <a:noFill/>
          </a:ln>
        </p:spPr>
      </p:pic>
      <p:pic>
        <p:nvPicPr>
          <p:cNvPr id="2097158" name="Google Shape;593;p14"/>
          <p:cNvPicPr preferRelativeResize="0">
            <a:picLocks/>
          </p:cNvPicPr>
          <p:nvPr/>
        </p:nvPicPr>
        <p:blipFill>
          <a:blip r:embed="rId4">
            <a:alphaModFix amt="60000"/>
          </a:blip>
          <a:stretch>
            <a:fillRect/>
          </a:stretch>
        </p:blipFill>
        <p:spPr>
          <a:xfrm flipH="1">
            <a:off x="7288725" y="-313025"/>
            <a:ext cx="1696565" cy="1097279"/>
          </a:xfrm>
          <a:prstGeom prst="rect">
            <a:avLst/>
          </a:prstGeom>
          <a:noFill/>
          <a:ln>
            <a:noFill/>
          </a:ln>
        </p:spPr>
      </p:pic>
      <p:sp>
        <p:nvSpPr>
          <p:cNvPr id="1048584" name="Google Shape;594;p14"/>
          <p:cNvSpPr/>
          <p:nvPr/>
        </p:nvSpPr>
        <p:spPr>
          <a:xfrm>
            <a:off x="290650" y="279575"/>
            <a:ext cx="8571000" cy="4587600"/>
          </a:xfrm>
          <a:prstGeom prst="roundRect">
            <a:avLst>
              <a:gd name="adj" fmla="val 9062"/>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85" name="Google Shape;595;p14"/>
          <p:cNvSpPr txBox="1">
            <a:spLocks noGrp="1"/>
          </p:cNvSpPr>
          <p:nvPr>
            <p:ph type="title"/>
          </p:nvPr>
        </p:nvSpPr>
        <p:spPr>
          <a:xfrm>
            <a:off x="720000" y="365760"/>
            <a:ext cx="7704000" cy="640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lvl1pPr>
            <a:lvl2pPr lvl="1" rtl="0">
              <a:spcBef>
                <a:spcPts val="0"/>
              </a:spcBef>
              <a:spcAft>
                <a:spcPts val="0"/>
              </a:spcAft>
              <a:buSzPts val="3500"/>
              <a:buNone/>
            </a:lvl2pPr>
            <a:lvl3pPr lvl="2" rtl="0">
              <a:spcBef>
                <a:spcPts val="0"/>
              </a:spcBef>
              <a:spcAft>
                <a:spcPts val="0"/>
              </a:spcAft>
              <a:buSzPts val="3500"/>
              <a:buNone/>
            </a:lvl3pPr>
            <a:lvl4pPr lvl="3" rtl="0">
              <a:spcBef>
                <a:spcPts val="0"/>
              </a:spcBef>
              <a:spcAft>
                <a:spcPts val="0"/>
              </a:spcAft>
              <a:buSzPts val="3500"/>
              <a:buNone/>
            </a:lvl4pPr>
            <a:lvl5pPr lvl="4" rtl="0">
              <a:spcBef>
                <a:spcPts val="0"/>
              </a:spcBef>
              <a:spcAft>
                <a:spcPts val="0"/>
              </a:spcAft>
              <a:buSzPts val="3500"/>
              <a:buNone/>
            </a:lvl5pPr>
            <a:lvl6pPr lvl="5" rtl="0">
              <a:spcBef>
                <a:spcPts val="0"/>
              </a:spcBef>
              <a:spcAft>
                <a:spcPts val="0"/>
              </a:spcAft>
              <a:buSzPts val="3500"/>
              <a:buNone/>
            </a:lvl6pPr>
            <a:lvl7pPr lvl="6" rtl="0">
              <a:spcBef>
                <a:spcPts val="0"/>
              </a:spcBef>
              <a:spcAft>
                <a:spcPts val="0"/>
              </a:spcAft>
              <a:buSzPts val="3500"/>
              <a:buNone/>
            </a:lvl7pPr>
            <a:lvl8pPr lvl="7" rtl="0">
              <a:spcBef>
                <a:spcPts val="0"/>
              </a:spcBef>
              <a:spcAft>
                <a:spcPts val="0"/>
              </a:spcAft>
              <a:buSzPts val="3500"/>
              <a:buNone/>
            </a:lvl8pPr>
            <a:lvl9pPr lvl="8" rtl="0">
              <a:spcBef>
                <a:spcPts val="0"/>
              </a:spcBef>
              <a:spcAft>
                <a:spcPts val="0"/>
              </a:spcAft>
              <a:buSzPts val="3500"/>
              <a:buNone/>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596"/>
        <p:cNvGrpSpPr/>
        <p:nvPr/>
      </p:nvGrpSpPr>
      <p:grpSpPr>
        <a:xfrm>
          <a:off x="0" y="0"/>
          <a:ext cx="0" cy="0"/>
          <a:chOff x="0" y="0"/>
          <a:chExt cx="0" cy="0"/>
        </a:xfrm>
      </p:grpSpPr>
      <p:grpSp>
        <p:nvGrpSpPr>
          <p:cNvPr id="141" name="Google Shape;597;p15"/>
          <p:cNvGrpSpPr/>
          <p:nvPr/>
        </p:nvGrpSpPr>
        <p:grpSpPr>
          <a:xfrm>
            <a:off x="-28200" y="-34200"/>
            <a:ext cx="9200400" cy="5211900"/>
            <a:chOff x="-28200" y="-34200"/>
            <a:chExt cx="9200400" cy="5211900"/>
          </a:xfrm>
        </p:grpSpPr>
        <p:grpSp>
          <p:nvGrpSpPr>
            <p:cNvPr id="142" name="Google Shape;598;p15"/>
            <p:cNvGrpSpPr/>
            <p:nvPr/>
          </p:nvGrpSpPr>
          <p:grpSpPr>
            <a:xfrm>
              <a:off x="286425" y="-34200"/>
              <a:ext cx="8571150" cy="5211900"/>
              <a:chOff x="266225" y="-30725"/>
              <a:chExt cx="8571150" cy="5211900"/>
            </a:xfrm>
          </p:grpSpPr>
          <p:cxnSp>
            <p:nvCxnSpPr>
              <p:cNvPr id="3146118" name="Google Shape;599;p15"/>
              <p:cNvCxnSpPr>
                <a:cxnSpLocks/>
              </p:cNvCxnSpPr>
              <p:nvPr/>
            </p:nvCxnSpPr>
            <p:spPr>
              <a:xfrm>
                <a:off x="2662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119" name="Google Shape;600;p15"/>
              <p:cNvCxnSpPr>
                <a:cxnSpLocks/>
              </p:cNvCxnSpPr>
              <p:nvPr/>
            </p:nvCxnSpPr>
            <p:spPr>
              <a:xfrm>
                <a:off x="5836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120" name="Google Shape;601;p15"/>
              <p:cNvCxnSpPr>
                <a:cxnSpLocks/>
              </p:cNvCxnSpPr>
              <p:nvPr/>
            </p:nvCxnSpPr>
            <p:spPr>
              <a:xfrm>
                <a:off x="9011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121" name="Google Shape;602;p15"/>
              <p:cNvCxnSpPr>
                <a:cxnSpLocks/>
              </p:cNvCxnSpPr>
              <p:nvPr/>
            </p:nvCxnSpPr>
            <p:spPr>
              <a:xfrm>
                <a:off x="12185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122" name="Google Shape;603;p15"/>
              <p:cNvCxnSpPr>
                <a:cxnSpLocks/>
              </p:cNvCxnSpPr>
              <p:nvPr/>
            </p:nvCxnSpPr>
            <p:spPr>
              <a:xfrm>
                <a:off x="15360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123" name="Google Shape;604;p15"/>
              <p:cNvCxnSpPr>
                <a:cxnSpLocks/>
              </p:cNvCxnSpPr>
              <p:nvPr/>
            </p:nvCxnSpPr>
            <p:spPr>
              <a:xfrm>
                <a:off x="18534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124" name="Google Shape;605;p15"/>
              <p:cNvCxnSpPr>
                <a:cxnSpLocks/>
              </p:cNvCxnSpPr>
              <p:nvPr/>
            </p:nvCxnSpPr>
            <p:spPr>
              <a:xfrm>
                <a:off x="21709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125" name="Google Shape;606;p15"/>
              <p:cNvCxnSpPr>
                <a:cxnSpLocks/>
              </p:cNvCxnSpPr>
              <p:nvPr/>
            </p:nvCxnSpPr>
            <p:spPr>
              <a:xfrm>
                <a:off x="24883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126" name="Google Shape;607;p15"/>
              <p:cNvCxnSpPr>
                <a:cxnSpLocks/>
              </p:cNvCxnSpPr>
              <p:nvPr/>
            </p:nvCxnSpPr>
            <p:spPr>
              <a:xfrm>
                <a:off x="28058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127" name="Google Shape;608;p15"/>
              <p:cNvCxnSpPr>
                <a:cxnSpLocks/>
              </p:cNvCxnSpPr>
              <p:nvPr/>
            </p:nvCxnSpPr>
            <p:spPr>
              <a:xfrm>
                <a:off x="31232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128" name="Google Shape;609;p15"/>
              <p:cNvCxnSpPr>
                <a:cxnSpLocks/>
              </p:cNvCxnSpPr>
              <p:nvPr/>
            </p:nvCxnSpPr>
            <p:spPr>
              <a:xfrm>
                <a:off x="34407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129" name="Google Shape;610;p15"/>
              <p:cNvCxnSpPr>
                <a:cxnSpLocks/>
              </p:cNvCxnSpPr>
              <p:nvPr/>
            </p:nvCxnSpPr>
            <p:spPr>
              <a:xfrm>
                <a:off x="37581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130" name="Google Shape;611;p15"/>
              <p:cNvCxnSpPr>
                <a:cxnSpLocks/>
              </p:cNvCxnSpPr>
              <p:nvPr/>
            </p:nvCxnSpPr>
            <p:spPr>
              <a:xfrm>
                <a:off x="40756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131" name="Google Shape;612;p15"/>
              <p:cNvCxnSpPr>
                <a:cxnSpLocks/>
              </p:cNvCxnSpPr>
              <p:nvPr/>
            </p:nvCxnSpPr>
            <p:spPr>
              <a:xfrm>
                <a:off x="43930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132" name="Google Shape;613;p15"/>
              <p:cNvCxnSpPr>
                <a:cxnSpLocks/>
              </p:cNvCxnSpPr>
              <p:nvPr/>
            </p:nvCxnSpPr>
            <p:spPr>
              <a:xfrm>
                <a:off x="47105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133" name="Google Shape;614;p15"/>
              <p:cNvCxnSpPr>
                <a:cxnSpLocks/>
              </p:cNvCxnSpPr>
              <p:nvPr/>
            </p:nvCxnSpPr>
            <p:spPr>
              <a:xfrm>
                <a:off x="50279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134" name="Google Shape;615;p15"/>
              <p:cNvCxnSpPr>
                <a:cxnSpLocks/>
              </p:cNvCxnSpPr>
              <p:nvPr/>
            </p:nvCxnSpPr>
            <p:spPr>
              <a:xfrm>
                <a:off x="53454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135" name="Google Shape;616;p15"/>
              <p:cNvCxnSpPr>
                <a:cxnSpLocks/>
              </p:cNvCxnSpPr>
              <p:nvPr/>
            </p:nvCxnSpPr>
            <p:spPr>
              <a:xfrm>
                <a:off x="56628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136" name="Google Shape;617;p15"/>
              <p:cNvCxnSpPr>
                <a:cxnSpLocks/>
              </p:cNvCxnSpPr>
              <p:nvPr/>
            </p:nvCxnSpPr>
            <p:spPr>
              <a:xfrm>
                <a:off x="59803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137" name="Google Shape;618;p15"/>
              <p:cNvCxnSpPr>
                <a:cxnSpLocks/>
              </p:cNvCxnSpPr>
              <p:nvPr/>
            </p:nvCxnSpPr>
            <p:spPr>
              <a:xfrm>
                <a:off x="62977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138" name="Google Shape;619;p15"/>
              <p:cNvCxnSpPr>
                <a:cxnSpLocks/>
              </p:cNvCxnSpPr>
              <p:nvPr/>
            </p:nvCxnSpPr>
            <p:spPr>
              <a:xfrm>
                <a:off x="66152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139" name="Google Shape;620;p15"/>
              <p:cNvCxnSpPr>
                <a:cxnSpLocks/>
              </p:cNvCxnSpPr>
              <p:nvPr/>
            </p:nvCxnSpPr>
            <p:spPr>
              <a:xfrm>
                <a:off x="69326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140" name="Google Shape;621;p15"/>
              <p:cNvCxnSpPr>
                <a:cxnSpLocks/>
              </p:cNvCxnSpPr>
              <p:nvPr/>
            </p:nvCxnSpPr>
            <p:spPr>
              <a:xfrm>
                <a:off x="72501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141" name="Google Shape;622;p15"/>
              <p:cNvCxnSpPr>
                <a:cxnSpLocks/>
              </p:cNvCxnSpPr>
              <p:nvPr/>
            </p:nvCxnSpPr>
            <p:spPr>
              <a:xfrm>
                <a:off x="75675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142" name="Google Shape;623;p15"/>
              <p:cNvCxnSpPr>
                <a:cxnSpLocks/>
              </p:cNvCxnSpPr>
              <p:nvPr/>
            </p:nvCxnSpPr>
            <p:spPr>
              <a:xfrm>
                <a:off x="78850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143" name="Google Shape;624;p15"/>
              <p:cNvCxnSpPr>
                <a:cxnSpLocks/>
              </p:cNvCxnSpPr>
              <p:nvPr/>
            </p:nvCxnSpPr>
            <p:spPr>
              <a:xfrm>
                <a:off x="82024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144" name="Google Shape;625;p15"/>
              <p:cNvCxnSpPr>
                <a:cxnSpLocks/>
              </p:cNvCxnSpPr>
              <p:nvPr/>
            </p:nvCxnSpPr>
            <p:spPr>
              <a:xfrm>
                <a:off x="85199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145" name="Google Shape;626;p15"/>
              <p:cNvCxnSpPr>
                <a:cxnSpLocks/>
              </p:cNvCxnSpPr>
              <p:nvPr/>
            </p:nvCxnSpPr>
            <p:spPr>
              <a:xfrm>
                <a:off x="8837375" y="-30725"/>
                <a:ext cx="0" cy="5211900"/>
              </a:xfrm>
              <a:prstGeom prst="straightConnector1">
                <a:avLst/>
              </a:prstGeom>
              <a:noFill/>
              <a:ln w="9525" cap="flat" cmpd="sng">
                <a:solidFill>
                  <a:schemeClr val="dk2"/>
                </a:solidFill>
                <a:prstDash val="solid"/>
                <a:round/>
                <a:headEnd type="none" w="med" len="med"/>
                <a:tailEnd type="none" w="med" len="med"/>
              </a:ln>
            </p:spPr>
          </p:cxnSp>
        </p:grpSp>
        <p:grpSp>
          <p:nvGrpSpPr>
            <p:cNvPr id="143" name="Google Shape;627;p15"/>
            <p:cNvGrpSpPr/>
            <p:nvPr/>
          </p:nvGrpSpPr>
          <p:grpSpPr>
            <a:xfrm>
              <a:off x="-28200" y="278025"/>
              <a:ext cx="9200400" cy="4587450"/>
              <a:chOff x="-25600" y="312300"/>
              <a:chExt cx="9200400" cy="4587450"/>
            </a:xfrm>
          </p:grpSpPr>
          <p:cxnSp>
            <p:nvCxnSpPr>
              <p:cNvPr id="3146146" name="Google Shape;628;p15"/>
              <p:cNvCxnSpPr>
                <a:cxnSpLocks/>
              </p:cNvCxnSpPr>
              <p:nvPr/>
            </p:nvCxnSpPr>
            <p:spPr>
              <a:xfrm>
                <a:off x="-25600" y="3123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147" name="Google Shape;629;p15"/>
              <p:cNvCxnSpPr>
                <a:cxnSpLocks/>
              </p:cNvCxnSpPr>
              <p:nvPr/>
            </p:nvCxnSpPr>
            <p:spPr>
              <a:xfrm>
                <a:off x="-25600" y="6399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148" name="Google Shape;630;p15"/>
              <p:cNvCxnSpPr>
                <a:cxnSpLocks/>
              </p:cNvCxnSpPr>
              <p:nvPr/>
            </p:nvCxnSpPr>
            <p:spPr>
              <a:xfrm>
                <a:off x="-25600" y="96765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149" name="Google Shape;631;p15"/>
              <p:cNvCxnSpPr>
                <a:cxnSpLocks/>
              </p:cNvCxnSpPr>
              <p:nvPr/>
            </p:nvCxnSpPr>
            <p:spPr>
              <a:xfrm>
                <a:off x="-25600" y="129532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150" name="Google Shape;632;p15"/>
              <p:cNvCxnSpPr>
                <a:cxnSpLocks/>
              </p:cNvCxnSpPr>
              <p:nvPr/>
            </p:nvCxnSpPr>
            <p:spPr>
              <a:xfrm>
                <a:off x="-25600" y="16230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151" name="Google Shape;633;p15"/>
              <p:cNvCxnSpPr>
                <a:cxnSpLocks/>
              </p:cNvCxnSpPr>
              <p:nvPr/>
            </p:nvCxnSpPr>
            <p:spPr>
              <a:xfrm>
                <a:off x="-25600" y="19506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152" name="Google Shape;634;p15"/>
              <p:cNvCxnSpPr>
                <a:cxnSpLocks/>
              </p:cNvCxnSpPr>
              <p:nvPr/>
            </p:nvCxnSpPr>
            <p:spPr>
              <a:xfrm>
                <a:off x="-25600" y="227835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153" name="Google Shape;635;p15"/>
              <p:cNvCxnSpPr>
                <a:cxnSpLocks/>
              </p:cNvCxnSpPr>
              <p:nvPr/>
            </p:nvCxnSpPr>
            <p:spPr>
              <a:xfrm>
                <a:off x="-25600" y="260602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154" name="Google Shape;636;p15"/>
              <p:cNvCxnSpPr>
                <a:cxnSpLocks/>
              </p:cNvCxnSpPr>
              <p:nvPr/>
            </p:nvCxnSpPr>
            <p:spPr>
              <a:xfrm>
                <a:off x="-25600" y="29337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155" name="Google Shape;637;p15"/>
              <p:cNvCxnSpPr>
                <a:cxnSpLocks/>
              </p:cNvCxnSpPr>
              <p:nvPr/>
            </p:nvCxnSpPr>
            <p:spPr>
              <a:xfrm>
                <a:off x="-25600" y="32613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156" name="Google Shape;638;p15"/>
              <p:cNvCxnSpPr>
                <a:cxnSpLocks/>
              </p:cNvCxnSpPr>
              <p:nvPr/>
            </p:nvCxnSpPr>
            <p:spPr>
              <a:xfrm>
                <a:off x="-25600" y="358905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157" name="Google Shape;639;p15"/>
              <p:cNvCxnSpPr>
                <a:cxnSpLocks/>
              </p:cNvCxnSpPr>
              <p:nvPr/>
            </p:nvCxnSpPr>
            <p:spPr>
              <a:xfrm>
                <a:off x="-25600" y="391672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158" name="Google Shape;640;p15"/>
              <p:cNvCxnSpPr>
                <a:cxnSpLocks/>
              </p:cNvCxnSpPr>
              <p:nvPr/>
            </p:nvCxnSpPr>
            <p:spPr>
              <a:xfrm>
                <a:off x="-25600" y="42444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159" name="Google Shape;641;p15"/>
              <p:cNvCxnSpPr>
                <a:cxnSpLocks/>
              </p:cNvCxnSpPr>
              <p:nvPr/>
            </p:nvCxnSpPr>
            <p:spPr>
              <a:xfrm>
                <a:off x="-25600" y="45720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160" name="Google Shape;642;p15"/>
              <p:cNvCxnSpPr>
                <a:cxnSpLocks/>
              </p:cNvCxnSpPr>
              <p:nvPr/>
            </p:nvCxnSpPr>
            <p:spPr>
              <a:xfrm>
                <a:off x="-25600" y="4899750"/>
                <a:ext cx="9200400" cy="0"/>
              </a:xfrm>
              <a:prstGeom prst="straightConnector1">
                <a:avLst/>
              </a:prstGeom>
              <a:noFill/>
              <a:ln w="9525" cap="flat" cmpd="sng">
                <a:solidFill>
                  <a:schemeClr val="dk2"/>
                </a:solidFill>
                <a:prstDash val="solid"/>
                <a:round/>
                <a:headEnd type="none" w="med" len="med"/>
                <a:tailEnd type="none" w="med" len="med"/>
              </a:ln>
            </p:spPr>
          </p:cxnSp>
        </p:grpSp>
      </p:grpSp>
      <p:pic>
        <p:nvPicPr>
          <p:cNvPr id="2097188" name="Google Shape;643;p15"/>
          <p:cNvPicPr preferRelativeResize="0">
            <a:picLocks/>
          </p:cNvPicPr>
          <p:nvPr/>
        </p:nvPicPr>
        <p:blipFill>
          <a:blip r:embed="rId2">
            <a:alphaModFix amt="60000"/>
          </a:blip>
          <a:stretch>
            <a:fillRect/>
          </a:stretch>
        </p:blipFill>
        <p:spPr>
          <a:xfrm rot="6299999">
            <a:off x="6311397" y="-269384"/>
            <a:ext cx="1165860" cy="1554481"/>
          </a:xfrm>
          <a:prstGeom prst="rect">
            <a:avLst/>
          </a:prstGeom>
          <a:noFill/>
          <a:ln>
            <a:noFill/>
          </a:ln>
        </p:spPr>
      </p:pic>
      <p:pic>
        <p:nvPicPr>
          <p:cNvPr id="2097189" name="Google Shape;644;p15"/>
          <p:cNvPicPr preferRelativeResize="0">
            <a:picLocks/>
          </p:cNvPicPr>
          <p:nvPr/>
        </p:nvPicPr>
        <p:blipFill>
          <a:blip r:embed="rId3">
            <a:alphaModFix amt="60000"/>
          </a:blip>
          <a:stretch>
            <a:fillRect/>
          </a:stretch>
        </p:blipFill>
        <p:spPr>
          <a:xfrm rot="10800000">
            <a:off x="-58859" y="3658594"/>
            <a:ext cx="1213463" cy="1463040"/>
          </a:xfrm>
          <a:prstGeom prst="rect">
            <a:avLst/>
          </a:prstGeom>
          <a:noFill/>
          <a:ln>
            <a:noFill/>
          </a:ln>
        </p:spPr>
      </p:pic>
      <p:pic>
        <p:nvPicPr>
          <p:cNvPr id="2097190" name="Google Shape;645;p15"/>
          <p:cNvPicPr preferRelativeResize="0">
            <a:picLocks/>
          </p:cNvPicPr>
          <p:nvPr/>
        </p:nvPicPr>
        <p:blipFill>
          <a:blip r:embed="rId4">
            <a:alphaModFix amt="60000"/>
          </a:blip>
          <a:stretch>
            <a:fillRect/>
          </a:stretch>
        </p:blipFill>
        <p:spPr>
          <a:xfrm rot="10800000">
            <a:off x="7523625" y="4265467"/>
            <a:ext cx="1696565" cy="1097279"/>
          </a:xfrm>
          <a:prstGeom prst="rect">
            <a:avLst/>
          </a:prstGeom>
          <a:noFill/>
          <a:ln>
            <a:noFill/>
          </a:ln>
        </p:spPr>
      </p:pic>
      <p:sp>
        <p:nvSpPr>
          <p:cNvPr id="1048677" name="Google Shape;646;p15"/>
          <p:cNvSpPr/>
          <p:nvPr/>
        </p:nvSpPr>
        <p:spPr>
          <a:xfrm>
            <a:off x="290650" y="279575"/>
            <a:ext cx="8571000" cy="4587600"/>
          </a:xfrm>
          <a:prstGeom prst="roundRect">
            <a:avLst>
              <a:gd name="adj" fmla="val 9062"/>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78" name="Google Shape;647;p15"/>
          <p:cNvSpPr txBox="1">
            <a:spLocks noGrp="1"/>
          </p:cNvSpPr>
          <p:nvPr>
            <p:ph type="title"/>
          </p:nvPr>
        </p:nvSpPr>
        <p:spPr>
          <a:xfrm>
            <a:off x="720000" y="365760"/>
            <a:ext cx="7704000" cy="640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lvl1pPr>
            <a:lvl2pPr lvl="1" rtl="0">
              <a:spcBef>
                <a:spcPts val="0"/>
              </a:spcBef>
              <a:spcAft>
                <a:spcPts val="0"/>
              </a:spcAft>
              <a:buSzPts val="3500"/>
              <a:buNone/>
            </a:lvl2pPr>
            <a:lvl3pPr lvl="2" rtl="0">
              <a:spcBef>
                <a:spcPts val="0"/>
              </a:spcBef>
              <a:spcAft>
                <a:spcPts val="0"/>
              </a:spcAft>
              <a:buSzPts val="3500"/>
              <a:buNone/>
            </a:lvl3pPr>
            <a:lvl4pPr lvl="3" rtl="0">
              <a:spcBef>
                <a:spcPts val="0"/>
              </a:spcBef>
              <a:spcAft>
                <a:spcPts val="0"/>
              </a:spcAft>
              <a:buSzPts val="3500"/>
              <a:buNone/>
            </a:lvl4pPr>
            <a:lvl5pPr lvl="4" rtl="0">
              <a:spcBef>
                <a:spcPts val="0"/>
              </a:spcBef>
              <a:spcAft>
                <a:spcPts val="0"/>
              </a:spcAft>
              <a:buSzPts val="3500"/>
              <a:buNone/>
            </a:lvl5pPr>
            <a:lvl6pPr lvl="5" rtl="0">
              <a:spcBef>
                <a:spcPts val="0"/>
              </a:spcBef>
              <a:spcAft>
                <a:spcPts val="0"/>
              </a:spcAft>
              <a:buSzPts val="3500"/>
              <a:buNone/>
            </a:lvl6pPr>
            <a:lvl7pPr lvl="6" rtl="0">
              <a:spcBef>
                <a:spcPts val="0"/>
              </a:spcBef>
              <a:spcAft>
                <a:spcPts val="0"/>
              </a:spcAft>
              <a:buSzPts val="3500"/>
              <a:buNone/>
            </a:lvl7pPr>
            <a:lvl8pPr lvl="7" rtl="0">
              <a:spcBef>
                <a:spcPts val="0"/>
              </a:spcBef>
              <a:spcAft>
                <a:spcPts val="0"/>
              </a:spcAft>
              <a:buSzPts val="3500"/>
              <a:buNone/>
            </a:lvl8pPr>
            <a:lvl9pPr lvl="8" rtl="0">
              <a:spcBef>
                <a:spcPts val="0"/>
              </a:spcBef>
              <a:spcAft>
                <a:spcPts val="0"/>
              </a:spcAft>
              <a:buSzPts val="3500"/>
              <a:buNone/>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2">
    <p:spTree>
      <p:nvGrpSpPr>
        <p:cNvPr id="1" name="Shape 648"/>
        <p:cNvGrpSpPr/>
        <p:nvPr/>
      </p:nvGrpSpPr>
      <p:grpSpPr>
        <a:xfrm>
          <a:off x="0" y="0"/>
          <a:ext cx="0" cy="0"/>
          <a:chOff x="0" y="0"/>
          <a:chExt cx="0" cy="0"/>
        </a:xfrm>
      </p:grpSpPr>
      <p:grpSp>
        <p:nvGrpSpPr>
          <p:cNvPr id="148" name="Google Shape;649;p16"/>
          <p:cNvGrpSpPr/>
          <p:nvPr/>
        </p:nvGrpSpPr>
        <p:grpSpPr>
          <a:xfrm>
            <a:off x="-28200" y="-34200"/>
            <a:ext cx="9200400" cy="5211900"/>
            <a:chOff x="-28200" y="-34200"/>
            <a:chExt cx="9200400" cy="5211900"/>
          </a:xfrm>
        </p:grpSpPr>
        <p:grpSp>
          <p:nvGrpSpPr>
            <p:cNvPr id="149" name="Google Shape;650;p16"/>
            <p:cNvGrpSpPr/>
            <p:nvPr/>
          </p:nvGrpSpPr>
          <p:grpSpPr>
            <a:xfrm>
              <a:off x="286425" y="-34200"/>
              <a:ext cx="8571150" cy="5211900"/>
              <a:chOff x="266225" y="-30725"/>
              <a:chExt cx="8571150" cy="5211900"/>
            </a:xfrm>
          </p:grpSpPr>
          <p:cxnSp>
            <p:nvCxnSpPr>
              <p:cNvPr id="3146164" name="Google Shape;651;p16"/>
              <p:cNvCxnSpPr>
                <a:cxnSpLocks/>
              </p:cNvCxnSpPr>
              <p:nvPr/>
            </p:nvCxnSpPr>
            <p:spPr>
              <a:xfrm>
                <a:off x="2662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165" name="Google Shape;652;p16"/>
              <p:cNvCxnSpPr>
                <a:cxnSpLocks/>
              </p:cNvCxnSpPr>
              <p:nvPr/>
            </p:nvCxnSpPr>
            <p:spPr>
              <a:xfrm>
                <a:off x="5836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166" name="Google Shape;653;p16"/>
              <p:cNvCxnSpPr>
                <a:cxnSpLocks/>
              </p:cNvCxnSpPr>
              <p:nvPr/>
            </p:nvCxnSpPr>
            <p:spPr>
              <a:xfrm>
                <a:off x="9011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167" name="Google Shape;654;p16"/>
              <p:cNvCxnSpPr>
                <a:cxnSpLocks/>
              </p:cNvCxnSpPr>
              <p:nvPr/>
            </p:nvCxnSpPr>
            <p:spPr>
              <a:xfrm>
                <a:off x="12185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168" name="Google Shape;655;p16"/>
              <p:cNvCxnSpPr>
                <a:cxnSpLocks/>
              </p:cNvCxnSpPr>
              <p:nvPr/>
            </p:nvCxnSpPr>
            <p:spPr>
              <a:xfrm>
                <a:off x="15360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169" name="Google Shape;656;p16"/>
              <p:cNvCxnSpPr>
                <a:cxnSpLocks/>
              </p:cNvCxnSpPr>
              <p:nvPr/>
            </p:nvCxnSpPr>
            <p:spPr>
              <a:xfrm>
                <a:off x="18534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170" name="Google Shape;657;p16"/>
              <p:cNvCxnSpPr>
                <a:cxnSpLocks/>
              </p:cNvCxnSpPr>
              <p:nvPr/>
            </p:nvCxnSpPr>
            <p:spPr>
              <a:xfrm>
                <a:off x="21709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171" name="Google Shape;658;p16"/>
              <p:cNvCxnSpPr>
                <a:cxnSpLocks/>
              </p:cNvCxnSpPr>
              <p:nvPr/>
            </p:nvCxnSpPr>
            <p:spPr>
              <a:xfrm>
                <a:off x="24883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172" name="Google Shape;659;p16"/>
              <p:cNvCxnSpPr>
                <a:cxnSpLocks/>
              </p:cNvCxnSpPr>
              <p:nvPr/>
            </p:nvCxnSpPr>
            <p:spPr>
              <a:xfrm>
                <a:off x="28058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173" name="Google Shape;660;p16"/>
              <p:cNvCxnSpPr>
                <a:cxnSpLocks/>
              </p:cNvCxnSpPr>
              <p:nvPr/>
            </p:nvCxnSpPr>
            <p:spPr>
              <a:xfrm>
                <a:off x="31232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174" name="Google Shape;661;p16"/>
              <p:cNvCxnSpPr>
                <a:cxnSpLocks/>
              </p:cNvCxnSpPr>
              <p:nvPr/>
            </p:nvCxnSpPr>
            <p:spPr>
              <a:xfrm>
                <a:off x="34407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175" name="Google Shape;662;p16"/>
              <p:cNvCxnSpPr>
                <a:cxnSpLocks/>
              </p:cNvCxnSpPr>
              <p:nvPr/>
            </p:nvCxnSpPr>
            <p:spPr>
              <a:xfrm>
                <a:off x="37581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176" name="Google Shape;663;p16"/>
              <p:cNvCxnSpPr>
                <a:cxnSpLocks/>
              </p:cNvCxnSpPr>
              <p:nvPr/>
            </p:nvCxnSpPr>
            <p:spPr>
              <a:xfrm>
                <a:off x="40756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177" name="Google Shape;664;p16"/>
              <p:cNvCxnSpPr>
                <a:cxnSpLocks/>
              </p:cNvCxnSpPr>
              <p:nvPr/>
            </p:nvCxnSpPr>
            <p:spPr>
              <a:xfrm>
                <a:off x="43930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178" name="Google Shape;665;p16"/>
              <p:cNvCxnSpPr>
                <a:cxnSpLocks/>
              </p:cNvCxnSpPr>
              <p:nvPr/>
            </p:nvCxnSpPr>
            <p:spPr>
              <a:xfrm>
                <a:off x="47105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179" name="Google Shape;666;p16"/>
              <p:cNvCxnSpPr>
                <a:cxnSpLocks/>
              </p:cNvCxnSpPr>
              <p:nvPr/>
            </p:nvCxnSpPr>
            <p:spPr>
              <a:xfrm>
                <a:off x="50279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180" name="Google Shape;667;p16"/>
              <p:cNvCxnSpPr>
                <a:cxnSpLocks/>
              </p:cNvCxnSpPr>
              <p:nvPr/>
            </p:nvCxnSpPr>
            <p:spPr>
              <a:xfrm>
                <a:off x="53454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181" name="Google Shape;668;p16"/>
              <p:cNvCxnSpPr>
                <a:cxnSpLocks/>
              </p:cNvCxnSpPr>
              <p:nvPr/>
            </p:nvCxnSpPr>
            <p:spPr>
              <a:xfrm>
                <a:off x="56628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182" name="Google Shape;669;p16"/>
              <p:cNvCxnSpPr>
                <a:cxnSpLocks/>
              </p:cNvCxnSpPr>
              <p:nvPr/>
            </p:nvCxnSpPr>
            <p:spPr>
              <a:xfrm>
                <a:off x="59803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183" name="Google Shape;670;p16"/>
              <p:cNvCxnSpPr>
                <a:cxnSpLocks/>
              </p:cNvCxnSpPr>
              <p:nvPr/>
            </p:nvCxnSpPr>
            <p:spPr>
              <a:xfrm>
                <a:off x="62977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184" name="Google Shape;671;p16"/>
              <p:cNvCxnSpPr>
                <a:cxnSpLocks/>
              </p:cNvCxnSpPr>
              <p:nvPr/>
            </p:nvCxnSpPr>
            <p:spPr>
              <a:xfrm>
                <a:off x="66152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185" name="Google Shape;672;p16"/>
              <p:cNvCxnSpPr>
                <a:cxnSpLocks/>
              </p:cNvCxnSpPr>
              <p:nvPr/>
            </p:nvCxnSpPr>
            <p:spPr>
              <a:xfrm>
                <a:off x="69326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186" name="Google Shape;673;p16"/>
              <p:cNvCxnSpPr>
                <a:cxnSpLocks/>
              </p:cNvCxnSpPr>
              <p:nvPr/>
            </p:nvCxnSpPr>
            <p:spPr>
              <a:xfrm>
                <a:off x="72501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187" name="Google Shape;674;p16"/>
              <p:cNvCxnSpPr>
                <a:cxnSpLocks/>
              </p:cNvCxnSpPr>
              <p:nvPr/>
            </p:nvCxnSpPr>
            <p:spPr>
              <a:xfrm>
                <a:off x="75675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188" name="Google Shape;675;p16"/>
              <p:cNvCxnSpPr>
                <a:cxnSpLocks/>
              </p:cNvCxnSpPr>
              <p:nvPr/>
            </p:nvCxnSpPr>
            <p:spPr>
              <a:xfrm>
                <a:off x="78850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189" name="Google Shape;676;p16"/>
              <p:cNvCxnSpPr>
                <a:cxnSpLocks/>
              </p:cNvCxnSpPr>
              <p:nvPr/>
            </p:nvCxnSpPr>
            <p:spPr>
              <a:xfrm>
                <a:off x="82024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190" name="Google Shape;677;p16"/>
              <p:cNvCxnSpPr>
                <a:cxnSpLocks/>
              </p:cNvCxnSpPr>
              <p:nvPr/>
            </p:nvCxnSpPr>
            <p:spPr>
              <a:xfrm>
                <a:off x="85199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191" name="Google Shape;678;p16"/>
              <p:cNvCxnSpPr>
                <a:cxnSpLocks/>
              </p:cNvCxnSpPr>
              <p:nvPr/>
            </p:nvCxnSpPr>
            <p:spPr>
              <a:xfrm>
                <a:off x="8837375" y="-30725"/>
                <a:ext cx="0" cy="5211900"/>
              </a:xfrm>
              <a:prstGeom prst="straightConnector1">
                <a:avLst/>
              </a:prstGeom>
              <a:noFill/>
              <a:ln w="9525" cap="flat" cmpd="sng">
                <a:solidFill>
                  <a:schemeClr val="dk2"/>
                </a:solidFill>
                <a:prstDash val="solid"/>
                <a:round/>
                <a:headEnd type="none" w="med" len="med"/>
                <a:tailEnd type="none" w="med" len="med"/>
              </a:ln>
            </p:spPr>
          </p:cxnSp>
        </p:grpSp>
        <p:grpSp>
          <p:nvGrpSpPr>
            <p:cNvPr id="150" name="Google Shape;679;p16"/>
            <p:cNvGrpSpPr/>
            <p:nvPr/>
          </p:nvGrpSpPr>
          <p:grpSpPr>
            <a:xfrm>
              <a:off x="-28200" y="278025"/>
              <a:ext cx="9200400" cy="4587450"/>
              <a:chOff x="-25600" y="312300"/>
              <a:chExt cx="9200400" cy="4587450"/>
            </a:xfrm>
          </p:grpSpPr>
          <p:cxnSp>
            <p:nvCxnSpPr>
              <p:cNvPr id="3146192" name="Google Shape;680;p16"/>
              <p:cNvCxnSpPr>
                <a:cxnSpLocks/>
              </p:cNvCxnSpPr>
              <p:nvPr/>
            </p:nvCxnSpPr>
            <p:spPr>
              <a:xfrm>
                <a:off x="-25600" y="3123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193" name="Google Shape;681;p16"/>
              <p:cNvCxnSpPr>
                <a:cxnSpLocks/>
              </p:cNvCxnSpPr>
              <p:nvPr/>
            </p:nvCxnSpPr>
            <p:spPr>
              <a:xfrm>
                <a:off x="-25600" y="6399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194" name="Google Shape;682;p16"/>
              <p:cNvCxnSpPr>
                <a:cxnSpLocks/>
              </p:cNvCxnSpPr>
              <p:nvPr/>
            </p:nvCxnSpPr>
            <p:spPr>
              <a:xfrm>
                <a:off x="-25600" y="96765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195" name="Google Shape;683;p16"/>
              <p:cNvCxnSpPr>
                <a:cxnSpLocks/>
              </p:cNvCxnSpPr>
              <p:nvPr/>
            </p:nvCxnSpPr>
            <p:spPr>
              <a:xfrm>
                <a:off x="-25600" y="129532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196" name="Google Shape;684;p16"/>
              <p:cNvCxnSpPr>
                <a:cxnSpLocks/>
              </p:cNvCxnSpPr>
              <p:nvPr/>
            </p:nvCxnSpPr>
            <p:spPr>
              <a:xfrm>
                <a:off x="-25600" y="16230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197" name="Google Shape;685;p16"/>
              <p:cNvCxnSpPr>
                <a:cxnSpLocks/>
              </p:cNvCxnSpPr>
              <p:nvPr/>
            </p:nvCxnSpPr>
            <p:spPr>
              <a:xfrm>
                <a:off x="-25600" y="19506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198" name="Google Shape;686;p16"/>
              <p:cNvCxnSpPr>
                <a:cxnSpLocks/>
              </p:cNvCxnSpPr>
              <p:nvPr/>
            </p:nvCxnSpPr>
            <p:spPr>
              <a:xfrm>
                <a:off x="-25600" y="227835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199" name="Google Shape;687;p16"/>
              <p:cNvCxnSpPr>
                <a:cxnSpLocks/>
              </p:cNvCxnSpPr>
              <p:nvPr/>
            </p:nvCxnSpPr>
            <p:spPr>
              <a:xfrm>
                <a:off x="-25600" y="260602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200" name="Google Shape;688;p16"/>
              <p:cNvCxnSpPr>
                <a:cxnSpLocks/>
              </p:cNvCxnSpPr>
              <p:nvPr/>
            </p:nvCxnSpPr>
            <p:spPr>
              <a:xfrm>
                <a:off x="-25600" y="29337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201" name="Google Shape;689;p16"/>
              <p:cNvCxnSpPr>
                <a:cxnSpLocks/>
              </p:cNvCxnSpPr>
              <p:nvPr/>
            </p:nvCxnSpPr>
            <p:spPr>
              <a:xfrm>
                <a:off x="-25600" y="32613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202" name="Google Shape;690;p16"/>
              <p:cNvCxnSpPr>
                <a:cxnSpLocks/>
              </p:cNvCxnSpPr>
              <p:nvPr/>
            </p:nvCxnSpPr>
            <p:spPr>
              <a:xfrm>
                <a:off x="-25600" y="358905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203" name="Google Shape;691;p16"/>
              <p:cNvCxnSpPr>
                <a:cxnSpLocks/>
              </p:cNvCxnSpPr>
              <p:nvPr/>
            </p:nvCxnSpPr>
            <p:spPr>
              <a:xfrm>
                <a:off x="-25600" y="391672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204" name="Google Shape;692;p16"/>
              <p:cNvCxnSpPr>
                <a:cxnSpLocks/>
              </p:cNvCxnSpPr>
              <p:nvPr/>
            </p:nvCxnSpPr>
            <p:spPr>
              <a:xfrm>
                <a:off x="-25600" y="42444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205" name="Google Shape;693;p16"/>
              <p:cNvCxnSpPr>
                <a:cxnSpLocks/>
              </p:cNvCxnSpPr>
              <p:nvPr/>
            </p:nvCxnSpPr>
            <p:spPr>
              <a:xfrm>
                <a:off x="-25600" y="45720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206" name="Google Shape;694;p16"/>
              <p:cNvCxnSpPr>
                <a:cxnSpLocks/>
              </p:cNvCxnSpPr>
              <p:nvPr/>
            </p:nvCxnSpPr>
            <p:spPr>
              <a:xfrm>
                <a:off x="-25600" y="4899750"/>
                <a:ext cx="9200400" cy="0"/>
              </a:xfrm>
              <a:prstGeom prst="straightConnector1">
                <a:avLst/>
              </a:prstGeom>
              <a:noFill/>
              <a:ln w="9525" cap="flat" cmpd="sng">
                <a:solidFill>
                  <a:schemeClr val="dk2"/>
                </a:solidFill>
                <a:prstDash val="solid"/>
                <a:round/>
                <a:headEnd type="none" w="med" len="med"/>
                <a:tailEnd type="none" w="med" len="med"/>
              </a:ln>
            </p:spPr>
          </p:cxnSp>
        </p:grpSp>
      </p:grpSp>
      <p:pic>
        <p:nvPicPr>
          <p:cNvPr id="2097191" name="Google Shape;695;p16"/>
          <p:cNvPicPr preferRelativeResize="0">
            <a:picLocks/>
          </p:cNvPicPr>
          <p:nvPr/>
        </p:nvPicPr>
        <p:blipFill>
          <a:blip r:embed="rId2">
            <a:alphaModFix amt="60000"/>
          </a:blip>
          <a:stretch>
            <a:fillRect/>
          </a:stretch>
        </p:blipFill>
        <p:spPr>
          <a:xfrm rot="-4500001">
            <a:off x="1684073" y="3973674"/>
            <a:ext cx="1165860" cy="1554481"/>
          </a:xfrm>
          <a:prstGeom prst="rect">
            <a:avLst/>
          </a:prstGeom>
          <a:noFill/>
          <a:ln>
            <a:noFill/>
          </a:ln>
        </p:spPr>
      </p:pic>
      <p:pic>
        <p:nvPicPr>
          <p:cNvPr id="2097192" name="Google Shape;696;p16"/>
          <p:cNvPicPr preferRelativeResize="0">
            <a:picLocks/>
          </p:cNvPicPr>
          <p:nvPr/>
        </p:nvPicPr>
        <p:blipFill>
          <a:blip r:embed="rId3">
            <a:alphaModFix amt="60000"/>
          </a:blip>
          <a:stretch>
            <a:fillRect/>
          </a:stretch>
        </p:blipFill>
        <p:spPr>
          <a:xfrm>
            <a:off x="8006727" y="-91462"/>
            <a:ext cx="1213463" cy="1463040"/>
          </a:xfrm>
          <a:prstGeom prst="rect">
            <a:avLst/>
          </a:prstGeom>
          <a:noFill/>
          <a:ln>
            <a:noFill/>
          </a:ln>
        </p:spPr>
      </p:pic>
      <p:pic>
        <p:nvPicPr>
          <p:cNvPr id="2097193" name="Google Shape;697;p16"/>
          <p:cNvPicPr preferRelativeResize="0">
            <a:picLocks/>
          </p:cNvPicPr>
          <p:nvPr/>
        </p:nvPicPr>
        <p:blipFill>
          <a:blip r:embed="rId4">
            <a:alphaModFix amt="60000"/>
          </a:blip>
          <a:stretch>
            <a:fillRect/>
          </a:stretch>
        </p:blipFill>
        <p:spPr>
          <a:xfrm>
            <a:off x="-58859" y="-103975"/>
            <a:ext cx="1696565" cy="1097279"/>
          </a:xfrm>
          <a:prstGeom prst="rect">
            <a:avLst/>
          </a:prstGeom>
          <a:noFill/>
          <a:ln>
            <a:noFill/>
          </a:ln>
        </p:spPr>
      </p:pic>
      <p:sp>
        <p:nvSpPr>
          <p:cNvPr id="1048693" name="Google Shape;698;p16"/>
          <p:cNvSpPr/>
          <p:nvPr/>
        </p:nvSpPr>
        <p:spPr>
          <a:xfrm>
            <a:off x="290650" y="279575"/>
            <a:ext cx="8571000" cy="4587600"/>
          </a:xfrm>
          <a:prstGeom prst="roundRect">
            <a:avLst>
              <a:gd name="adj" fmla="val 9062"/>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94" name="Google Shape;699;p16"/>
          <p:cNvSpPr txBox="1">
            <a:spLocks noGrp="1"/>
          </p:cNvSpPr>
          <p:nvPr>
            <p:ph type="title"/>
          </p:nvPr>
        </p:nvSpPr>
        <p:spPr>
          <a:xfrm>
            <a:off x="720000" y="365760"/>
            <a:ext cx="7704000" cy="640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lvl1pPr>
            <a:lvl2pPr lvl="1" rtl="0">
              <a:spcBef>
                <a:spcPts val="0"/>
              </a:spcBef>
              <a:spcAft>
                <a:spcPts val="0"/>
              </a:spcAft>
              <a:buSzPts val="3500"/>
              <a:buNone/>
            </a:lvl2pPr>
            <a:lvl3pPr lvl="2" rtl="0">
              <a:spcBef>
                <a:spcPts val="0"/>
              </a:spcBef>
              <a:spcAft>
                <a:spcPts val="0"/>
              </a:spcAft>
              <a:buSzPts val="3500"/>
              <a:buNone/>
            </a:lvl3pPr>
            <a:lvl4pPr lvl="3" rtl="0">
              <a:spcBef>
                <a:spcPts val="0"/>
              </a:spcBef>
              <a:spcAft>
                <a:spcPts val="0"/>
              </a:spcAft>
              <a:buSzPts val="3500"/>
              <a:buNone/>
            </a:lvl4pPr>
            <a:lvl5pPr lvl="4" rtl="0">
              <a:spcBef>
                <a:spcPts val="0"/>
              </a:spcBef>
              <a:spcAft>
                <a:spcPts val="0"/>
              </a:spcAft>
              <a:buSzPts val="3500"/>
              <a:buNone/>
            </a:lvl5pPr>
            <a:lvl6pPr lvl="5" rtl="0">
              <a:spcBef>
                <a:spcPts val="0"/>
              </a:spcBef>
              <a:spcAft>
                <a:spcPts val="0"/>
              </a:spcAft>
              <a:buSzPts val="3500"/>
              <a:buNone/>
            </a:lvl6pPr>
            <a:lvl7pPr lvl="6" rtl="0">
              <a:spcBef>
                <a:spcPts val="0"/>
              </a:spcBef>
              <a:spcAft>
                <a:spcPts val="0"/>
              </a:spcAft>
              <a:buSzPts val="3500"/>
              <a:buNone/>
            </a:lvl7pPr>
            <a:lvl8pPr lvl="7" rtl="0">
              <a:spcBef>
                <a:spcPts val="0"/>
              </a:spcBef>
              <a:spcAft>
                <a:spcPts val="0"/>
              </a:spcAft>
              <a:buSzPts val="3500"/>
              <a:buNone/>
            </a:lvl8pPr>
            <a:lvl9pPr lvl="8" rtl="0">
              <a:spcBef>
                <a:spcPts val="0"/>
              </a:spcBef>
              <a:spcAft>
                <a:spcPts val="0"/>
              </a:spcAft>
              <a:buSzPts val="3500"/>
              <a:buNone/>
            </a:lvl9pPr>
          </a:lstStyle>
          <a:p>
            <a:endParaRPr/>
          </a:p>
        </p:txBody>
      </p:sp>
      <p:sp>
        <p:nvSpPr>
          <p:cNvPr id="1048695" name="Google Shape;700;p16"/>
          <p:cNvSpPr txBox="1">
            <a:spLocks noGrp="1"/>
          </p:cNvSpPr>
          <p:nvPr>
            <p:ph type="subTitle" idx="1"/>
          </p:nvPr>
        </p:nvSpPr>
        <p:spPr>
          <a:xfrm>
            <a:off x="3623561" y="3445701"/>
            <a:ext cx="4251900" cy="10974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48696" name="Google Shape;701;p16"/>
          <p:cNvSpPr txBox="1">
            <a:spLocks noGrp="1"/>
          </p:cNvSpPr>
          <p:nvPr>
            <p:ph type="subTitle" idx="2"/>
          </p:nvPr>
        </p:nvSpPr>
        <p:spPr>
          <a:xfrm>
            <a:off x="3623669" y="1764976"/>
            <a:ext cx="4251900" cy="10974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48697" name="Google Shape;702;p16"/>
          <p:cNvSpPr txBox="1">
            <a:spLocks noGrp="1"/>
          </p:cNvSpPr>
          <p:nvPr>
            <p:ph type="subTitle" idx="3"/>
          </p:nvPr>
        </p:nvSpPr>
        <p:spPr>
          <a:xfrm>
            <a:off x="3623558" y="3061475"/>
            <a:ext cx="42519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500" b="1">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48698" name="Google Shape;703;p16"/>
          <p:cNvSpPr txBox="1">
            <a:spLocks noGrp="1"/>
          </p:cNvSpPr>
          <p:nvPr>
            <p:ph type="subTitle" idx="4"/>
          </p:nvPr>
        </p:nvSpPr>
        <p:spPr>
          <a:xfrm>
            <a:off x="3623669" y="1380750"/>
            <a:ext cx="42519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500" b="1">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48699" name="Google Shape;704;p16"/>
          <p:cNvSpPr>
            <a:spLocks noGrp="1"/>
          </p:cNvSpPr>
          <p:nvPr>
            <p:ph type="pic" idx="5"/>
          </p:nvPr>
        </p:nvSpPr>
        <p:spPr>
          <a:xfrm>
            <a:off x="1268431" y="1456950"/>
            <a:ext cx="2050500" cy="1343400"/>
          </a:xfrm>
          <a:prstGeom prst="roundRect">
            <a:avLst>
              <a:gd name="adj" fmla="val 7335"/>
            </a:avLst>
          </a:prstGeom>
          <a:noFill/>
          <a:ln w="19050" cap="flat" cmpd="sng">
            <a:solidFill>
              <a:schemeClr val="dk1"/>
            </a:solidFill>
            <a:prstDash val="solid"/>
            <a:round/>
            <a:headEnd type="none" w="sm" len="sm"/>
            <a:tailEnd type="none" w="sm" len="sm"/>
          </a:ln>
        </p:spPr>
      </p:sp>
      <p:sp>
        <p:nvSpPr>
          <p:cNvPr id="1048700" name="Google Shape;705;p16"/>
          <p:cNvSpPr>
            <a:spLocks noGrp="1"/>
          </p:cNvSpPr>
          <p:nvPr>
            <p:ph type="pic" idx="6"/>
          </p:nvPr>
        </p:nvSpPr>
        <p:spPr>
          <a:xfrm>
            <a:off x="1268431" y="3137675"/>
            <a:ext cx="2050500" cy="1343400"/>
          </a:xfrm>
          <a:prstGeom prst="roundRect">
            <a:avLst>
              <a:gd name="adj" fmla="val 7335"/>
            </a:avLst>
          </a:prstGeom>
          <a:noFill/>
          <a:ln w="19050" cap="flat" cmpd="sng">
            <a:solidFill>
              <a:schemeClr val="dk1"/>
            </a:solidFill>
            <a:prstDash val="solid"/>
            <a:round/>
            <a:headEnd type="none" w="sm" len="sm"/>
            <a:tailEnd type="none" w="sm" len="sm"/>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6_1">
    <p:spTree>
      <p:nvGrpSpPr>
        <p:cNvPr id="1" name="Shape 706"/>
        <p:cNvGrpSpPr/>
        <p:nvPr/>
      </p:nvGrpSpPr>
      <p:grpSpPr>
        <a:xfrm>
          <a:off x="0" y="0"/>
          <a:ext cx="0" cy="0"/>
          <a:chOff x="0" y="0"/>
          <a:chExt cx="0" cy="0"/>
        </a:xfrm>
      </p:grpSpPr>
      <p:grpSp>
        <p:nvGrpSpPr>
          <p:cNvPr id="120" name="Google Shape;707;p17"/>
          <p:cNvGrpSpPr/>
          <p:nvPr/>
        </p:nvGrpSpPr>
        <p:grpSpPr>
          <a:xfrm>
            <a:off x="-28200" y="-34200"/>
            <a:ext cx="9200400" cy="5211900"/>
            <a:chOff x="-28200" y="-34200"/>
            <a:chExt cx="9200400" cy="5211900"/>
          </a:xfrm>
        </p:grpSpPr>
        <p:grpSp>
          <p:nvGrpSpPr>
            <p:cNvPr id="121" name="Google Shape;708;p17"/>
            <p:cNvGrpSpPr/>
            <p:nvPr/>
          </p:nvGrpSpPr>
          <p:grpSpPr>
            <a:xfrm>
              <a:off x="286425" y="-34200"/>
              <a:ext cx="8571150" cy="5211900"/>
              <a:chOff x="266225" y="-30725"/>
              <a:chExt cx="8571150" cy="5211900"/>
            </a:xfrm>
          </p:grpSpPr>
          <p:cxnSp>
            <p:nvCxnSpPr>
              <p:cNvPr id="3145989" name="Google Shape;709;p17"/>
              <p:cNvCxnSpPr>
                <a:cxnSpLocks/>
              </p:cNvCxnSpPr>
              <p:nvPr/>
            </p:nvCxnSpPr>
            <p:spPr>
              <a:xfrm>
                <a:off x="2662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990" name="Google Shape;710;p17"/>
              <p:cNvCxnSpPr>
                <a:cxnSpLocks/>
              </p:cNvCxnSpPr>
              <p:nvPr/>
            </p:nvCxnSpPr>
            <p:spPr>
              <a:xfrm>
                <a:off x="5836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991" name="Google Shape;711;p17"/>
              <p:cNvCxnSpPr>
                <a:cxnSpLocks/>
              </p:cNvCxnSpPr>
              <p:nvPr/>
            </p:nvCxnSpPr>
            <p:spPr>
              <a:xfrm>
                <a:off x="9011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992" name="Google Shape;712;p17"/>
              <p:cNvCxnSpPr>
                <a:cxnSpLocks/>
              </p:cNvCxnSpPr>
              <p:nvPr/>
            </p:nvCxnSpPr>
            <p:spPr>
              <a:xfrm>
                <a:off x="12185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993" name="Google Shape;713;p17"/>
              <p:cNvCxnSpPr>
                <a:cxnSpLocks/>
              </p:cNvCxnSpPr>
              <p:nvPr/>
            </p:nvCxnSpPr>
            <p:spPr>
              <a:xfrm>
                <a:off x="15360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994" name="Google Shape;714;p17"/>
              <p:cNvCxnSpPr>
                <a:cxnSpLocks/>
              </p:cNvCxnSpPr>
              <p:nvPr/>
            </p:nvCxnSpPr>
            <p:spPr>
              <a:xfrm>
                <a:off x="18534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995" name="Google Shape;715;p17"/>
              <p:cNvCxnSpPr>
                <a:cxnSpLocks/>
              </p:cNvCxnSpPr>
              <p:nvPr/>
            </p:nvCxnSpPr>
            <p:spPr>
              <a:xfrm>
                <a:off x="21709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996" name="Google Shape;716;p17"/>
              <p:cNvCxnSpPr>
                <a:cxnSpLocks/>
              </p:cNvCxnSpPr>
              <p:nvPr/>
            </p:nvCxnSpPr>
            <p:spPr>
              <a:xfrm>
                <a:off x="24883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997" name="Google Shape;717;p17"/>
              <p:cNvCxnSpPr>
                <a:cxnSpLocks/>
              </p:cNvCxnSpPr>
              <p:nvPr/>
            </p:nvCxnSpPr>
            <p:spPr>
              <a:xfrm>
                <a:off x="28058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998" name="Google Shape;718;p17"/>
              <p:cNvCxnSpPr>
                <a:cxnSpLocks/>
              </p:cNvCxnSpPr>
              <p:nvPr/>
            </p:nvCxnSpPr>
            <p:spPr>
              <a:xfrm>
                <a:off x="31232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999" name="Google Shape;719;p17"/>
              <p:cNvCxnSpPr>
                <a:cxnSpLocks/>
              </p:cNvCxnSpPr>
              <p:nvPr/>
            </p:nvCxnSpPr>
            <p:spPr>
              <a:xfrm>
                <a:off x="34407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00" name="Google Shape;720;p17"/>
              <p:cNvCxnSpPr>
                <a:cxnSpLocks/>
              </p:cNvCxnSpPr>
              <p:nvPr/>
            </p:nvCxnSpPr>
            <p:spPr>
              <a:xfrm>
                <a:off x="37581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01" name="Google Shape;721;p17"/>
              <p:cNvCxnSpPr>
                <a:cxnSpLocks/>
              </p:cNvCxnSpPr>
              <p:nvPr/>
            </p:nvCxnSpPr>
            <p:spPr>
              <a:xfrm>
                <a:off x="40756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02" name="Google Shape;722;p17"/>
              <p:cNvCxnSpPr>
                <a:cxnSpLocks/>
              </p:cNvCxnSpPr>
              <p:nvPr/>
            </p:nvCxnSpPr>
            <p:spPr>
              <a:xfrm>
                <a:off x="43930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03" name="Google Shape;723;p17"/>
              <p:cNvCxnSpPr>
                <a:cxnSpLocks/>
              </p:cNvCxnSpPr>
              <p:nvPr/>
            </p:nvCxnSpPr>
            <p:spPr>
              <a:xfrm>
                <a:off x="47105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04" name="Google Shape;724;p17"/>
              <p:cNvCxnSpPr>
                <a:cxnSpLocks/>
              </p:cNvCxnSpPr>
              <p:nvPr/>
            </p:nvCxnSpPr>
            <p:spPr>
              <a:xfrm>
                <a:off x="50279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05" name="Google Shape;725;p17"/>
              <p:cNvCxnSpPr>
                <a:cxnSpLocks/>
              </p:cNvCxnSpPr>
              <p:nvPr/>
            </p:nvCxnSpPr>
            <p:spPr>
              <a:xfrm>
                <a:off x="53454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06" name="Google Shape;726;p17"/>
              <p:cNvCxnSpPr>
                <a:cxnSpLocks/>
              </p:cNvCxnSpPr>
              <p:nvPr/>
            </p:nvCxnSpPr>
            <p:spPr>
              <a:xfrm>
                <a:off x="56628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07" name="Google Shape;727;p17"/>
              <p:cNvCxnSpPr>
                <a:cxnSpLocks/>
              </p:cNvCxnSpPr>
              <p:nvPr/>
            </p:nvCxnSpPr>
            <p:spPr>
              <a:xfrm>
                <a:off x="59803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08" name="Google Shape;728;p17"/>
              <p:cNvCxnSpPr>
                <a:cxnSpLocks/>
              </p:cNvCxnSpPr>
              <p:nvPr/>
            </p:nvCxnSpPr>
            <p:spPr>
              <a:xfrm>
                <a:off x="62977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09" name="Google Shape;729;p17"/>
              <p:cNvCxnSpPr>
                <a:cxnSpLocks/>
              </p:cNvCxnSpPr>
              <p:nvPr/>
            </p:nvCxnSpPr>
            <p:spPr>
              <a:xfrm>
                <a:off x="66152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10" name="Google Shape;730;p17"/>
              <p:cNvCxnSpPr>
                <a:cxnSpLocks/>
              </p:cNvCxnSpPr>
              <p:nvPr/>
            </p:nvCxnSpPr>
            <p:spPr>
              <a:xfrm>
                <a:off x="69326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11" name="Google Shape;731;p17"/>
              <p:cNvCxnSpPr>
                <a:cxnSpLocks/>
              </p:cNvCxnSpPr>
              <p:nvPr/>
            </p:nvCxnSpPr>
            <p:spPr>
              <a:xfrm>
                <a:off x="72501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12" name="Google Shape;732;p17"/>
              <p:cNvCxnSpPr>
                <a:cxnSpLocks/>
              </p:cNvCxnSpPr>
              <p:nvPr/>
            </p:nvCxnSpPr>
            <p:spPr>
              <a:xfrm>
                <a:off x="75675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13" name="Google Shape;733;p17"/>
              <p:cNvCxnSpPr>
                <a:cxnSpLocks/>
              </p:cNvCxnSpPr>
              <p:nvPr/>
            </p:nvCxnSpPr>
            <p:spPr>
              <a:xfrm>
                <a:off x="78850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14" name="Google Shape;734;p17"/>
              <p:cNvCxnSpPr>
                <a:cxnSpLocks/>
              </p:cNvCxnSpPr>
              <p:nvPr/>
            </p:nvCxnSpPr>
            <p:spPr>
              <a:xfrm>
                <a:off x="82024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15" name="Google Shape;735;p17"/>
              <p:cNvCxnSpPr>
                <a:cxnSpLocks/>
              </p:cNvCxnSpPr>
              <p:nvPr/>
            </p:nvCxnSpPr>
            <p:spPr>
              <a:xfrm>
                <a:off x="85199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16" name="Google Shape;736;p17"/>
              <p:cNvCxnSpPr>
                <a:cxnSpLocks/>
              </p:cNvCxnSpPr>
              <p:nvPr/>
            </p:nvCxnSpPr>
            <p:spPr>
              <a:xfrm>
                <a:off x="8837375" y="-30725"/>
                <a:ext cx="0" cy="5211900"/>
              </a:xfrm>
              <a:prstGeom prst="straightConnector1">
                <a:avLst/>
              </a:prstGeom>
              <a:noFill/>
              <a:ln w="9525" cap="flat" cmpd="sng">
                <a:solidFill>
                  <a:schemeClr val="dk2"/>
                </a:solidFill>
                <a:prstDash val="solid"/>
                <a:round/>
                <a:headEnd type="none" w="med" len="med"/>
                <a:tailEnd type="none" w="med" len="med"/>
              </a:ln>
            </p:spPr>
          </p:cxnSp>
        </p:grpSp>
        <p:grpSp>
          <p:nvGrpSpPr>
            <p:cNvPr id="122" name="Google Shape;737;p17"/>
            <p:cNvGrpSpPr/>
            <p:nvPr/>
          </p:nvGrpSpPr>
          <p:grpSpPr>
            <a:xfrm>
              <a:off x="-28200" y="278025"/>
              <a:ext cx="9200400" cy="4587450"/>
              <a:chOff x="-25600" y="312300"/>
              <a:chExt cx="9200400" cy="4587450"/>
            </a:xfrm>
          </p:grpSpPr>
          <p:cxnSp>
            <p:nvCxnSpPr>
              <p:cNvPr id="3146017" name="Google Shape;738;p17"/>
              <p:cNvCxnSpPr>
                <a:cxnSpLocks/>
              </p:cNvCxnSpPr>
              <p:nvPr/>
            </p:nvCxnSpPr>
            <p:spPr>
              <a:xfrm>
                <a:off x="-25600" y="3123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018" name="Google Shape;739;p17"/>
              <p:cNvCxnSpPr>
                <a:cxnSpLocks/>
              </p:cNvCxnSpPr>
              <p:nvPr/>
            </p:nvCxnSpPr>
            <p:spPr>
              <a:xfrm>
                <a:off x="-25600" y="6399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019" name="Google Shape;740;p17"/>
              <p:cNvCxnSpPr>
                <a:cxnSpLocks/>
              </p:cNvCxnSpPr>
              <p:nvPr/>
            </p:nvCxnSpPr>
            <p:spPr>
              <a:xfrm>
                <a:off x="-25600" y="96765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020" name="Google Shape;741;p17"/>
              <p:cNvCxnSpPr>
                <a:cxnSpLocks/>
              </p:cNvCxnSpPr>
              <p:nvPr/>
            </p:nvCxnSpPr>
            <p:spPr>
              <a:xfrm>
                <a:off x="-25600" y="129532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021" name="Google Shape;742;p17"/>
              <p:cNvCxnSpPr>
                <a:cxnSpLocks/>
              </p:cNvCxnSpPr>
              <p:nvPr/>
            </p:nvCxnSpPr>
            <p:spPr>
              <a:xfrm>
                <a:off x="-25600" y="16230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022" name="Google Shape;743;p17"/>
              <p:cNvCxnSpPr>
                <a:cxnSpLocks/>
              </p:cNvCxnSpPr>
              <p:nvPr/>
            </p:nvCxnSpPr>
            <p:spPr>
              <a:xfrm>
                <a:off x="-25600" y="19506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023" name="Google Shape;744;p17"/>
              <p:cNvCxnSpPr>
                <a:cxnSpLocks/>
              </p:cNvCxnSpPr>
              <p:nvPr/>
            </p:nvCxnSpPr>
            <p:spPr>
              <a:xfrm>
                <a:off x="-25600" y="227835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024" name="Google Shape;745;p17"/>
              <p:cNvCxnSpPr>
                <a:cxnSpLocks/>
              </p:cNvCxnSpPr>
              <p:nvPr/>
            </p:nvCxnSpPr>
            <p:spPr>
              <a:xfrm>
                <a:off x="-25600" y="260602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025" name="Google Shape;746;p17"/>
              <p:cNvCxnSpPr>
                <a:cxnSpLocks/>
              </p:cNvCxnSpPr>
              <p:nvPr/>
            </p:nvCxnSpPr>
            <p:spPr>
              <a:xfrm>
                <a:off x="-25600" y="29337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026" name="Google Shape;747;p17"/>
              <p:cNvCxnSpPr>
                <a:cxnSpLocks/>
              </p:cNvCxnSpPr>
              <p:nvPr/>
            </p:nvCxnSpPr>
            <p:spPr>
              <a:xfrm>
                <a:off x="-25600" y="32613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027" name="Google Shape;748;p17"/>
              <p:cNvCxnSpPr>
                <a:cxnSpLocks/>
              </p:cNvCxnSpPr>
              <p:nvPr/>
            </p:nvCxnSpPr>
            <p:spPr>
              <a:xfrm>
                <a:off x="-25600" y="358905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028" name="Google Shape;749;p17"/>
              <p:cNvCxnSpPr>
                <a:cxnSpLocks/>
              </p:cNvCxnSpPr>
              <p:nvPr/>
            </p:nvCxnSpPr>
            <p:spPr>
              <a:xfrm>
                <a:off x="-25600" y="391672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029" name="Google Shape;750;p17"/>
              <p:cNvCxnSpPr>
                <a:cxnSpLocks/>
              </p:cNvCxnSpPr>
              <p:nvPr/>
            </p:nvCxnSpPr>
            <p:spPr>
              <a:xfrm>
                <a:off x="-25600" y="42444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030" name="Google Shape;751;p17"/>
              <p:cNvCxnSpPr>
                <a:cxnSpLocks/>
              </p:cNvCxnSpPr>
              <p:nvPr/>
            </p:nvCxnSpPr>
            <p:spPr>
              <a:xfrm>
                <a:off x="-25600" y="45720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031" name="Google Shape;752;p17"/>
              <p:cNvCxnSpPr>
                <a:cxnSpLocks/>
              </p:cNvCxnSpPr>
              <p:nvPr/>
            </p:nvCxnSpPr>
            <p:spPr>
              <a:xfrm>
                <a:off x="-25600" y="4899750"/>
                <a:ext cx="9200400" cy="0"/>
              </a:xfrm>
              <a:prstGeom prst="straightConnector1">
                <a:avLst/>
              </a:prstGeom>
              <a:noFill/>
              <a:ln w="9525" cap="flat" cmpd="sng">
                <a:solidFill>
                  <a:schemeClr val="dk2"/>
                </a:solidFill>
                <a:prstDash val="solid"/>
                <a:round/>
                <a:headEnd type="none" w="med" len="med"/>
                <a:tailEnd type="none" w="med" len="med"/>
              </a:ln>
            </p:spPr>
          </p:cxnSp>
        </p:grpSp>
      </p:grpSp>
      <p:pic>
        <p:nvPicPr>
          <p:cNvPr id="2097175" name="Google Shape;753;p17"/>
          <p:cNvPicPr preferRelativeResize="0">
            <a:picLocks/>
          </p:cNvPicPr>
          <p:nvPr/>
        </p:nvPicPr>
        <p:blipFill>
          <a:blip r:embed="rId2">
            <a:alphaModFix amt="60000"/>
          </a:blip>
          <a:stretch>
            <a:fillRect/>
          </a:stretch>
        </p:blipFill>
        <p:spPr>
          <a:xfrm rot="-4500001">
            <a:off x="1607873" y="3897474"/>
            <a:ext cx="1165860" cy="1554481"/>
          </a:xfrm>
          <a:prstGeom prst="rect">
            <a:avLst/>
          </a:prstGeom>
          <a:noFill/>
          <a:ln>
            <a:noFill/>
          </a:ln>
        </p:spPr>
      </p:pic>
      <p:pic>
        <p:nvPicPr>
          <p:cNvPr id="2097176" name="Google Shape;754;p17"/>
          <p:cNvPicPr preferRelativeResize="0">
            <a:picLocks/>
          </p:cNvPicPr>
          <p:nvPr/>
        </p:nvPicPr>
        <p:blipFill>
          <a:blip r:embed="rId3">
            <a:alphaModFix amt="60000"/>
          </a:blip>
          <a:stretch>
            <a:fillRect/>
          </a:stretch>
        </p:blipFill>
        <p:spPr>
          <a:xfrm>
            <a:off x="7930527" y="365738"/>
            <a:ext cx="1213463" cy="1463040"/>
          </a:xfrm>
          <a:prstGeom prst="rect">
            <a:avLst/>
          </a:prstGeom>
          <a:noFill/>
          <a:ln>
            <a:noFill/>
          </a:ln>
        </p:spPr>
      </p:pic>
      <p:pic>
        <p:nvPicPr>
          <p:cNvPr id="2097177" name="Google Shape;755;p17"/>
          <p:cNvPicPr preferRelativeResize="0">
            <a:picLocks/>
          </p:cNvPicPr>
          <p:nvPr/>
        </p:nvPicPr>
        <p:blipFill>
          <a:blip r:embed="rId4">
            <a:alphaModFix amt="60000"/>
          </a:blip>
          <a:stretch>
            <a:fillRect/>
          </a:stretch>
        </p:blipFill>
        <p:spPr>
          <a:xfrm>
            <a:off x="-135059" y="-103975"/>
            <a:ext cx="1696565" cy="1097279"/>
          </a:xfrm>
          <a:prstGeom prst="rect">
            <a:avLst/>
          </a:prstGeom>
          <a:noFill/>
          <a:ln>
            <a:noFill/>
          </a:ln>
        </p:spPr>
      </p:pic>
      <p:sp>
        <p:nvSpPr>
          <p:cNvPr id="1048637" name="Google Shape;756;p17"/>
          <p:cNvSpPr/>
          <p:nvPr/>
        </p:nvSpPr>
        <p:spPr>
          <a:xfrm>
            <a:off x="290650" y="279575"/>
            <a:ext cx="8571000" cy="4587600"/>
          </a:xfrm>
          <a:prstGeom prst="roundRect">
            <a:avLst>
              <a:gd name="adj" fmla="val 9062"/>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38" name="Google Shape;757;p17"/>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lvl1pPr>
            <a:lvl2pPr lvl="1" rtl="0">
              <a:spcBef>
                <a:spcPts val="0"/>
              </a:spcBef>
              <a:spcAft>
                <a:spcPts val="0"/>
              </a:spcAft>
              <a:buSzPts val="3500"/>
              <a:buNone/>
            </a:lvl2pPr>
            <a:lvl3pPr lvl="2" rtl="0">
              <a:spcBef>
                <a:spcPts val="0"/>
              </a:spcBef>
              <a:spcAft>
                <a:spcPts val="0"/>
              </a:spcAft>
              <a:buSzPts val="3500"/>
              <a:buNone/>
            </a:lvl3pPr>
            <a:lvl4pPr lvl="3" rtl="0">
              <a:spcBef>
                <a:spcPts val="0"/>
              </a:spcBef>
              <a:spcAft>
                <a:spcPts val="0"/>
              </a:spcAft>
              <a:buSzPts val="3500"/>
              <a:buNone/>
            </a:lvl4pPr>
            <a:lvl5pPr lvl="4" rtl="0">
              <a:spcBef>
                <a:spcPts val="0"/>
              </a:spcBef>
              <a:spcAft>
                <a:spcPts val="0"/>
              </a:spcAft>
              <a:buSzPts val="3500"/>
              <a:buNone/>
            </a:lvl5pPr>
            <a:lvl6pPr lvl="5" rtl="0">
              <a:spcBef>
                <a:spcPts val="0"/>
              </a:spcBef>
              <a:spcAft>
                <a:spcPts val="0"/>
              </a:spcAft>
              <a:buSzPts val="3500"/>
              <a:buNone/>
            </a:lvl6pPr>
            <a:lvl7pPr lvl="6" rtl="0">
              <a:spcBef>
                <a:spcPts val="0"/>
              </a:spcBef>
              <a:spcAft>
                <a:spcPts val="0"/>
              </a:spcAft>
              <a:buSzPts val="3500"/>
              <a:buNone/>
            </a:lvl7pPr>
            <a:lvl8pPr lvl="7" rtl="0">
              <a:spcBef>
                <a:spcPts val="0"/>
              </a:spcBef>
              <a:spcAft>
                <a:spcPts val="0"/>
              </a:spcAft>
              <a:buSzPts val="3500"/>
              <a:buNone/>
            </a:lvl8pPr>
            <a:lvl9pPr lvl="8" rtl="0">
              <a:spcBef>
                <a:spcPts val="0"/>
              </a:spcBef>
              <a:spcAft>
                <a:spcPts val="0"/>
              </a:spcAft>
              <a:buSzPts val="3500"/>
              <a:buNone/>
            </a:lvl9pPr>
          </a:lstStyle>
          <a:p>
            <a:endParaRPr/>
          </a:p>
        </p:txBody>
      </p:sp>
      <p:sp>
        <p:nvSpPr>
          <p:cNvPr id="1048639" name="Google Shape;758;p17"/>
          <p:cNvSpPr txBox="1">
            <a:spLocks noGrp="1"/>
          </p:cNvSpPr>
          <p:nvPr>
            <p:ph type="title" idx="2"/>
          </p:nvPr>
        </p:nvSpPr>
        <p:spPr>
          <a:xfrm>
            <a:off x="937625" y="2495558"/>
            <a:ext cx="21753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5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48640" name="Google Shape;759;p17"/>
          <p:cNvSpPr txBox="1">
            <a:spLocks noGrp="1"/>
          </p:cNvSpPr>
          <p:nvPr>
            <p:ph type="subTitle" idx="1"/>
          </p:nvPr>
        </p:nvSpPr>
        <p:spPr>
          <a:xfrm>
            <a:off x="937625" y="2797724"/>
            <a:ext cx="2175300" cy="1426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100"/>
              <a:buNone/>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a:endParaRPr/>
          </a:p>
        </p:txBody>
      </p:sp>
      <p:sp>
        <p:nvSpPr>
          <p:cNvPr id="1048641" name="Google Shape;760;p17"/>
          <p:cNvSpPr txBox="1">
            <a:spLocks noGrp="1"/>
          </p:cNvSpPr>
          <p:nvPr>
            <p:ph type="title" idx="3"/>
          </p:nvPr>
        </p:nvSpPr>
        <p:spPr>
          <a:xfrm>
            <a:off x="3484346" y="2495558"/>
            <a:ext cx="21753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5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48642" name="Google Shape;761;p17"/>
          <p:cNvSpPr txBox="1">
            <a:spLocks noGrp="1"/>
          </p:cNvSpPr>
          <p:nvPr>
            <p:ph type="subTitle" idx="4"/>
          </p:nvPr>
        </p:nvSpPr>
        <p:spPr>
          <a:xfrm>
            <a:off x="3484346" y="2797724"/>
            <a:ext cx="2175300" cy="1426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100"/>
              <a:buNone/>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a:endParaRPr/>
          </a:p>
        </p:txBody>
      </p:sp>
      <p:sp>
        <p:nvSpPr>
          <p:cNvPr id="1048643" name="Google Shape;762;p17"/>
          <p:cNvSpPr txBox="1">
            <a:spLocks noGrp="1"/>
          </p:cNvSpPr>
          <p:nvPr>
            <p:ph type="title" idx="5"/>
          </p:nvPr>
        </p:nvSpPr>
        <p:spPr>
          <a:xfrm>
            <a:off x="6031073" y="2495558"/>
            <a:ext cx="21753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5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48644" name="Google Shape;763;p17"/>
          <p:cNvSpPr txBox="1">
            <a:spLocks noGrp="1"/>
          </p:cNvSpPr>
          <p:nvPr>
            <p:ph type="subTitle" idx="6"/>
          </p:nvPr>
        </p:nvSpPr>
        <p:spPr>
          <a:xfrm>
            <a:off x="6031073" y="2797724"/>
            <a:ext cx="2175300" cy="1426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100"/>
              <a:buNone/>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a:endParaRPr/>
          </a:p>
        </p:txBody>
      </p:sp>
      <p:sp>
        <p:nvSpPr>
          <p:cNvPr id="1048645" name="Google Shape;764;p17"/>
          <p:cNvSpPr txBox="1">
            <a:spLocks noGrp="1"/>
          </p:cNvSpPr>
          <p:nvPr>
            <p:ph type="title" idx="7" hasCustomPrompt="1"/>
          </p:nvPr>
        </p:nvSpPr>
        <p:spPr>
          <a:xfrm>
            <a:off x="1568075" y="1712258"/>
            <a:ext cx="914400" cy="630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8646" name="Google Shape;765;p17"/>
          <p:cNvSpPr txBox="1">
            <a:spLocks noGrp="1"/>
          </p:cNvSpPr>
          <p:nvPr>
            <p:ph type="title" idx="8" hasCustomPrompt="1"/>
          </p:nvPr>
        </p:nvSpPr>
        <p:spPr>
          <a:xfrm>
            <a:off x="4114796" y="1712258"/>
            <a:ext cx="914400" cy="630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8647" name="Google Shape;766;p17"/>
          <p:cNvSpPr txBox="1">
            <a:spLocks noGrp="1"/>
          </p:cNvSpPr>
          <p:nvPr>
            <p:ph type="title" idx="9" hasCustomPrompt="1"/>
          </p:nvPr>
        </p:nvSpPr>
        <p:spPr>
          <a:xfrm>
            <a:off x="6661523" y="1712258"/>
            <a:ext cx="914400" cy="630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4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821"/>
        <p:cNvGrpSpPr/>
        <p:nvPr/>
      </p:nvGrpSpPr>
      <p:grpSpPr>
        <a:xfrm>
          <a:off x="0" y="0"/>
          <a:ext cx="0" cy="0"/>
          <a:chOff x="0" y="0"/>
          <a:chExt cx="0" cy="0"/>
        </a:xfrm>
      </p:grpSpPr>
      <p:grpSp>
        <p:nvGrpSpPr>
          <p:cNvPr id="99" name="Google Shape;822;p19"/>
          <p:cNvGrpSpPr/>
          <p:nvPr/>
        </p:nvGrpSpPr>
        <p:grpSpPr>
          <a:xfrm rot="10800000">
            <a:off x="-28200" y="2493"/>
            <a:ext cx="9200400" cy="5211900"/>
            <a:chOff x="-28200" y="-34200"/>
            <a:chExt cx="9200400" cy="5211900"/>
          </a:xfrm>
        </p:grpSpPr>
        <p:grpSp>
          <p:nvGrpSpPr>
            <p:cNvPr id="100" name="Google Shape;823;p19"/>
            <p:cNvGrpSpPr/>
            <p:nvPr/>
          </p:nvGrpSpPr>
          <p:grpSpPr>
            <a:xfrm>
              <a:off x="286425" y="-34200"/>
              <a:ext cx="8571150" cy="5211900"/>
              <a:chOff x="266225" y="-30725"/>
              <a:chExt cx="8571150" cy="5211900"/>
            </a:xfrm>
          </p:grpSpPr>
          <p:cxnSp>
            <p:nvCxnSpPr>
              <p:cNvPr id="3145860" name="Google Shape;824;p19"/>
              <p:cNvCxnSpPr>
                <a:cxnSpLocks/>
              </p:cNvCxnSpPr>
              <p:nvPr/>
            </p:nvCxnSpPr>
            <p:spPr>
              <a:xfrm>
                <a:off x="2662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861" name="Google Shape;825;p19"/>
              <p:cNvCxnSpPr>
                <a:cxnSpLocks/>
              </p:cNvCxnSpPr>
              <p:nvPr/>
            </p:nvCxnSpPr>
            <p:spPr>
              <a:xfrm>
                <a:off x="5836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862" name="Google Shape;826;p19"/>
              <p:cNvCxnSpPr>
                <a:cxnSpLocks/>
              </p:cNvCxnSpPr>
              <p:nvPr/>
            </p:nvCxnSpPr>
            <p:spPr>
              <a:xfrm>
                <a:off x="9011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863" name="Google Shape;827;p19"/>
              <p:cNvCxnSpPr>
                <a:cxnSpLocks/>
              </p:cNvCxnSpPr>
              <p:nvPr/>
            </p:nvCxnSpPr>
            <p:spPr>
              <a:xfrm>
                <a:off x="12185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864" name="Google Shape;828;p19"/>
              <p:cNvCxnSpPr>
                <a:cxnSpLocks/>
              </p:cNvCxnSpPr>
              <p:nvPr/>
            </p:nvCxnSpPr>
            <p:spPr>
              <a:xfrm>
                <a:off x="15360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865" name="Google Shape;829;p19"/>
              <p:cNvCxnSpPr>
                <a:cxnSpLocks/>
              </p:cNvCxnSpPr>
              <p:nvPr/>
            </p:nvCxnSpPr>
            <p:spPr>
              <a:xfrm>
                <a:off x="18534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866" name="Google Shape;830;p19"/>
              <p:cNvCxnSpPr>
                <a:cxnSpLocks/>
              </p:cNvCxnSpPr>
              <p:nvPr/>
            </p:nvCxnSpPr>
            <p:spPr>
              <a:xfrm>
                <a:off x="21709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867" name="Google Shape;831;p19"/>
              <p:cNvCxnSpPr>
                <a:cxnSpLocks/>
              </p:cNvCxnSpPr>
              <p:nvPr/>
            </p:nvCxnSpPr>
            <p:spPr>
              <a:xfrm>
                <a:off x="24883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868" name="Google Shape;832;p19"/>
              <p:cNvCxnSpPr>
                <a:cxnSpLocks/>
              </p:cNvCxnSpPr>
              <p:nvPr/>
            </p:nvCxnSpPr>
            <p:spPr>
              <a:xfrm>
                <a:off x="28058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869" name="Google Shape;833;p19"/>
              <p:cNvCxnSpPr>
                <a:cxnSpLocks/>
              </p:cNvCxnSpPr>
              <p:nvPr/>
            </p:nvCxnSpPr>
            <p:spPr>
              <a:xfrm>
                <a:off x="31232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870" name="Google Shape;834;p19"/>
              <p:cNvCxnSpPr>
                <a:cxnSpLocks/>
              </p:cNvCxnSpPr>
              <p:nvPr/>
            </p:nvCxnSpPr>
            <p:spPr>
              <a:xfrm>
                <a:off x="34407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871" name="Google Shape;835;p19"/>
              <p:cNvCxnSpPr>
                <a:cxnSpLocks/>
              </p:cNvCxnSpPr>
              <p:nvPr/>
            </p:nvCxnSpPr>
            <p:spPr>
              <a:xfrm>
                <a:off x="37581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872" name="Google Shape;836;p19"/>
              <p:cNvCxnSpPr>
                <a:cxnSpLocks/>
              </p:cNvCxnSpPr>
              <p:nvPr/>
            </p:nvCxnSpPr>
            <p:spPr>
              <a:xfrm>
                <a:off x="40756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873" name="Google Shape;837;p19"/>
              <p:cNvCxnSpPr>
                <a:cxnSpLocks/>
              </p:cNvCxnSpPr>
              <p:nvPr/>
            </p:nvCxnSpPr>
            <p:spPr>
              <a:xfrm>
                <a:off x="43930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874" name="Google Shape;838;p19"/>
              <p:cNvCxnSpPr>
                <a:cxnSpLocks/>
              </p:cNvCxnSpPr>
              <p:nvPr/>
            </p:nvCxnSpPr>
            <p:spPr>
              <a:xfrm>
                <a:off x="47105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875" name="Google Shape;839;p19"/>
              <p:cNvCxnSpPr>
                <a:cxnSpLocks/>
              </p:cNvCxnSpPr>
              <p:nvPr/>
            </p:nvCxnSpPr>
            <p:spPr>
              <a:xfrm>
                <a:off x="50279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876" name="Google Shape;840;p19"/>
              <p:cNvCxnSpPr>
                <a:cxnSpLocks/>
              </p:cNvCxnSpPr>
              <p:nvPr/>
            </p:nvCxnSpPr>
            <p:spPr>
              <a:xfrm>
                <a:off x="53454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877" name="Google Shape;841;p19"/>
              <p:cNvCxnSpPr>
                <a:cxnSpLocks/>
              </p:cNvCxnSpPr>
              <p:nvPr/>
            </p:nvCxnSpPr>
            <p:spPr>
              <a:xfrm>
                <a:off x="56628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878" name="Google Shape;842;p19"/>
              <p:cNvCxnSpPr>
                <a:cxnSpLocks/>
              </p:cNvCxnSpPr>
              <p:nvPr/>
            </p:nvCxnSpPr>
            <p:spPr>
              <a:xfrm>
                <a:off x="59803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879" name="Google Shape;843;p19"/>
              <p:cNvCxnSpPr>
                <a:cxnSpLocks/>
              </p:cNvCxnSpPr>
              <p:nvPr/>
            </p:nvCxnSpPr>
            <p:spPr>
              <a:xfrm>
                <a:off x="62977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880" name="Google Shape;844;p19"/>
              <p:cNvCxnSpPr>
                <a:cxnSpLocks/>
              </p:cNvCxnSpPr>
              <p:nvPr/>
            </p:nvCxnSpPr>
            <p:spPr>
              <a:xfrm>
                <a:off x="66152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881" name="Google Shape;845;p19"/>
              <p:cNvCxnSpPr>
                <a:cxnSpLocks/>
              </p:cNvCxnSpPr>
              <p:nvPr/>
            </p:nvCxnSpPr>
            <p:spPr>
              <a:xfrm>
                <a:off x="69326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882" name="Google Shape;846;p19"/>
              <p:cNvCxnSpPr>
                <a:cxnSpLocks/>
              </p:cNvCxnSpPr>
              <p:nvPr/>
            </p:nvCxnSpPr>
            <p:spPr>
              <a:xfrm>
                <a:off x="72501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883" name="Google Shape;847;p19"/>
              <p:cNvCxnSpPr>
                <a:cxnSpLocks/>
              </p:cNvCxnSpPr>
              <p:nvPr/>
            </p:nvCxnSpPr>
            <p:spPr>
              <a:xfrm>
                <a:off x="75675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884" name="Google Shape;848;p19"/>
              <p:cNvCxnSpPr>
                <a:cxnSpLocks/>
              </p:cNvCxnSpPr>
              <p:nvPr/>
            </p:nvCxnSpPr>
            <p:spPr>
              <a:xfrm>
                <a:off x="78850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885" name="Google Shape;849;p19"/>
              <p:cNvCxnSpPr>
                <a:cxnSpLocks/>
              </p:cNvCxnSpPr>
              <p:nvPr/>
            </p:nvCxnSpPr>
            <p:spPr>
              <a:xfrm>
                <a:off x="82024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886" name="Google Shape;850;p19"/>
              <p:cNvCxnSpPr>
                <a:cxnSpLocks/>
              </p:cNvCxnSpPr>
              <p:nvPr/>
            </p:nvCxnSpPr>
            <p:spPr>
              <a:xfrm>
                <a:off x="85199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887" name="Google Shape;851;p19"/>
              <p:cNvCxnSpPr>
                <a:cxnSpLocks/>
              </p:cNvCxnSpPr>
              <p:nvPr/>
            </p:nvCxnSpPr>
            <p:spPr>
              <a:xfrm>
                <a:off x="8837375" y="-30725"/>
                <a:ext cx="0" cy="5211900"/>
              </a:xfrm>
              <a:prstGeom prst="straightConnector1">
                <a:avLst/>
              </a:prstGeom>
              <a:noFill/>
              <a:ln w="9525" cap="flat" cmpd="sng">
                <a:solidFill>
                  <a:schemeClr val="dk2"/>
                </a:solidFill>
                <a:prstDash val="solid"/>
                <a:round/>
                <a:headEnd type="none" w="med" len="med"/>
                <a:tailEnd type="none" w="med" len="med"/>
              </a:ln>
            </p:spPr>
          </p:cxnSp>
        </p:grpSp>
        <p:grpSp>
          <p:nvGrpSpPr>
            <p:cNvPr id="101" name="Google Shape;852;p19"/>
            <p:cNvGrpSpPr/>
            <p:nvPr/>
          </p:nvGrpSpPr>
          <p:grpSpPr>
            <a:xfrm>
              <a:off x="-28200" y="278025"/>
              <a:ext cx="9200400" cy="4587450"/>
              <a:chOff x="-25600" y="312300"/>
              <a:chExt cx="9200400" cy="4587450"/>
            </a:xfrm>
          </p:grpSpPr>
          <p:cxnSp>
            <p:nvCxnSpPr>
              <p:cNvPr id="3145888" name="Google Shape;853;p19"/>
              <p:cNvCxnSpPr>
                <a:cxnSpLocks/>
              </p:cNvCxnSpPr>
              <p:nvPr/>
            </p:nvCxnSpPr>
            <p:spPr>
              <a:xfrm>
                <a:off x="-25600" y="3123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889" name="Google Shape;854;p19"/>
              <p:cNvCxnSpPr>
                <a:cxnSpLocks/>
              </p:cNvCxnSpPr>
              <p:nvPr/>
            </p:nvCxnSpPr>
            <p:spPr>
              <a:xfrm>
                <a:off x="-25600" y="6399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890" name="Google Shape;855;p19"/>
              <p:cNvCxnSpPr>
                <a:cxnSpLocks/>
              </p:cNvCxnSpPr>
              <p:nvPr/>
            </p:nvCxnSpPr>
            <p:spPr>
              <a:xfrm>
                <a:off x="-25600" y="96765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891" name="Google Shape;856;p19"/>
              <p:cNvCxnSpPr>
                <a:cxnSpLocks/>
              </p:cNvCxnSpPr>
              <p:nvPr/>
            </p:nvCxnSpPr>
            <p:spPr>
              <a:xfrm>
                <a:off x="-25600" y="129532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892" name="Google Shape;857;p19"/>
              <p:cNvCxnSpPr>
                <a:cxnSpLocks/>
              </p:cNvCxnSpPr>
              <p:nvPr/>
            </p:nvCxnSpPr>
            <p:spPr>
              <a:xfrm>
                <a:off x="-25600" y="16230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893" name="Google Shape;858;p19"/>
              <p:cNvCxnSpPr>
                <a:cxnSpLocks/>
              </p:cNvCxnSpPr>
              <p:nvPr/>
            </p:nvCxnSpPr>
            <p:spPr>
              <a:xfrm>
                <a:off x="-25600" y="19506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894" name="Google Shape;859;p19"/>
              <p:cNvCxnSpPr>
                <a:cxnSpLocks/>
              </p:cNvCxnSpPr>
              <p:nvPr/>
            </p:nvCxnSpPr>
            <p:spPr>
              <a:xfrm>
                <a:off x="-25600" y="227835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895" name="Google Shape;860;p19"/>
              <p:cNvCxnSpPr>
                <a:cxnSpLocks/>
              </p:cNvCxnSpPr>
              <p:nvPr/>
            </p:nvCxnSpPr>
            <p:spPr>
              <a:xfrm>
                <a:off x="-25600" y="260602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896" name="Google Shape;861;p19"/>
              <p:cNvCxnSpPr>
                <a:cxnSpLocks/>
              </p:cNvCxnSpPr>
              <p:nvPr/>
            </p:nvCxnSpPr>
            <p:spPr>
              <a:xfrm>
                <a:off x="-25600" y="29337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897" name="Google Shape;862;p19"/>
              <p:cNvCxnSpPr>
                <a:cxnSpLocks/>
              </p:cNvCxnSpPr>
              <p:nvPr/>
            </p:nvCxnSpPr>
            <p:spPr>
              <a:xfrm>
                <a:off x="-25600" y="32613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898" name="Google Shape;863;p19"/>
              <p:cNvCxnSpPr>
                <a:cxnSpLocks/>
              </p:cNvCxnSpPr>
              <p:nvPr/>
            </p:nvCxnSpPr>
            <p:spPr>
              <a:xfrm>
                <a:off x="-25600" y="358905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899" name="Google Shape;864;p19"/>
              <p:cNvCxnSpPr>
                <a:cxnSpLocks/>
              </p:cNvCxnSpPr>
              <p:nvPr/>
            </p:nvCxnSpPr>
            <p:spPr>
              <a:xfrm>
                <a:off x="-25600" y="391672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900" name="Google Shape;865;p19"/>
              <p:cNvCxnSpPr>
                <a:cxnSpLocks/>
              </p:cNvCxnSpPr>
              <p:nvPr/>
            </p:nvCxnSpPr>
            <p:spPr>
              <a:xfrm>
                <a:off x="-25600" y="42444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901" name="Google Shape;866;p19"/>
              <p:cNvCxnSpPr>
                <a:cxnSpLocks/>
              </p:cNvCxnSpPr>
              <p:nvPr/>
            </p:nvCxnSpPr>
            <p:spPr>
              <a:xfrm>
                <a:off x="-25600" y="45720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902" name="Google Shape;867;p19"/>
              <p:cNvCxnSpPr>
                <a:cxnSpLocks/>
              </p:cNvCxnSpPr>
              <p:nvPr/>
            </p:nvCxnSpPr>
            <p:spPr>
              <a:xfrm>
                <a:off x="-25600" y="4899750"/>
                <a:ext cx="9200400" cy="0"/>
              </a:xfrm>
              <a:prstGeom prst="straightConnector1">
                <a:avLst/>
              </a:prstGeom>
              <a:noFill/>
              <a:ln w="9525" cap="flat" cmpd="sng">
                <a:solidFill>
                  <a:schemeClr val="dk2"/>
                </a:solidFill>
                <a:prstDash val="solid"/>
                <a:round/>
                <a:headEnd type="none" w="med" len="med"/>
                <a:tailEnd type="none" w="med" len="med"/>
              </a:ln>
            </p:spPr>
          </p:cxnSp>
        </p:grpSp>
      </p:grpSp>
      <p:pic>
        <p:nvPicPr>
          <p:cNvPr id="2097163" name="Google Shape;868;p19"/>
          <p:cNvPicPr preferRelativeResize="0">
            <a:picLocks/>
          </p:cNvPicPr>
          <p:nvPr/>
        </p:nvPicPr>
        <p:blipFill>
          <a:blip r:embed="rId2">
            <a:alphaModFix amt="60000"/>
          </a:blip>
          <a:stretch>
            <a:fillRect/>
          </a:stretch>
        </p:blipFill>
        <p:spPr>
          <a:xfrm rot="10800000" flipH="1">
            <a:off x="246050" y="-34200"/>
            <a:ext cx="1165860" cy="1554481"/>
          </a:xfrm>
          <a:prstGeom prst="rect">
            <a:avLst/>
          </a:prstGeom>
          <a:noFill/>
          <a:ln>
            <a:noFill/>
          </a:ln>
        </p:spPr>
      </p:pic>
      <p:pic>
        <p:nvPicPr>
          <p:cNvPr id="2097164" name="Google Shape;869;p19"/>
          <p:cNvPicPr preferRelativeResize="0">
            <a:picLocks/>
          </p:cNvPicPr>
          <p:nvPr/>
        </p:nvPicPr>
        <p:blipFill>
          <a:blip r:embed="rId3">
            <a:alphaModFix amt="60000"/>
          </a:blip>
          <a:stretch>
            <a:fillRect/>
          </a:stretch>
        </p:blipFill>
        <p:spPr>
          <a:xfrm rot="10800000" flipH="1">
            <a:off x="8262113" y="3738344"/>
            <a:ext cx="774363" cy="1267149"/>
          </a:xfrm>
          <a:prstGeom prst="rect">
            <a:avLst/>
          </a:prstGeom>
          <a:noFill/>
          <a:ln>
            <a:noFill/>
          </a:ln>
        </p:spPr>
      </p:pic>
      <p:sp>
        <p:nvSpPr>
          <p:cNvPr id="1048605" name="Google Shape;870;p19"/>
          <p:cNvSpPr/>
          <p:nvPr/>
        </p:nvSpPr>
        <p:spPr>
          <a:xfrm rot="10800000">
            <a:off x="713250" y="576043"/>
            <a:ext cx="7709100" cy="4061700"/>
          </a:xfrm>
          <a:prstGeom prst="roundRect">
            <a:avLst>
              <a:gd name="adj" fmla="val 9062"/>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06" name="Google Shape;871;p19"/>
          <p:cNvSpPr txBox="1">
            <a:spLocks noGrp="1"/>
          </p:cNvSpPr>
          <p:nvPr>
            <p:ph type="title"/>
          </p:nvPr>
        </p:nvSpPr>
        <p:spPr>
          <a:xfrm>
            <a:off x="2971800" y="3364713"/>
            <a:ext cx="3200400" cy="54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5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048607" name="Google Shape;872;p19"/>
          <p:cNvSpPr txBox="1">
            <a:spLocks noGrp="1"/>
          </p:cNvSpPr>
          <p:nvPr>
            <p:ph type="subTitle" idx="1"/>
          </p:nvPr>
        </p:nvSpPr>
        <p:spPr>
          <a:xfrm>
            <a:off x="1226400" y="1662289"/>
            <a:ext cx="6691200" cy="166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873"/>
        <p:cNvGrpSpPr/>
        <p:nvPr/>
      </p:nvGrpSpPr>
      <p:grpSpPr>
        <a:xfrm>
          <a:off x="0" y="0"/>
          <a:ext cx="0" cy="0"/>
          <a:chOff x="0" y="0"/>
          <a:chExt cx="0" cy="0"/>
        </a:xfrm>
      </p:grpSpPr>
      <p:grpSp>
        <p:nvGrpSpPr>
          <p:cNvPr id="185" name="Google Shape;874;p20"/>
          <p:cNvGrpSpPr/>
          <p:nvPr/>
        </p:nvGrpSpPr>
        <p:grpSpPr>
          <a:xfrm>
            <a:off x="-28200" y="-34200"/>
            <a:ext cx="9200400" cy="5211900"/>
            <a:chOff x="-28200" y="-34200"/>
            <a:chExt cx="9200400" cy="5211900"/>
          </a:xfrm>
        </p:grpSpPr>
        <p:grpSp>
          <p:nvGrpSpPr>
            <p:cNvPr id="186" name="Google Shape;875;p20"/>
            <p:cNvGrpSpPr/>
            <p:nvPr/>
          </p:nvGrpSpPr>
          <p:grpSpPr>
            <a:xfrm>
              <a:off x="286425" y="-34200"/>
              <a:ext cx="8571150" cy="5211900"/>
              <a:chOff x="266225" y="-30725"/>
              <a:chExt cx="8571150" cy="5211900"/>
            </a:xfrm>
          </p:grpSpPr>
          <p:cxnSp>
            <p:nvCxnSpPr>
              <p:cNvPr id="3146310" name="Google Shape;876;p20"/>
              <p:cNvCxnSpPr>
                <a:cxnSpLocks/>
              </p:cNvCxnSpPr>
              <p:nvPr/>
            </p:nvCxnSpPr>
            <p:spPr>
              <a:xfrm>
                <a:off x="2662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311" name="Google Shape;877;p20"/>
              <p:cNvCxnSpPr>
                <a:cxnSpLocks/>
              </p:cNvCxnSpPr>
              <p:nvPr/>
            </p:nvCxnSpPr>
            <p:spPr>
              <a:xfrm>
                <a:off x="5836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312" name="Google Shape;878;p20"/>
              <p:cNvCxnSpPr>
                <a:cxnSpLocks/>
              </p:cNvCxnSpPr>
              <p:nvPr/>
            </p:nvCxnSpPr>
            <p:spPr>
              <a:xfrm>
                <a:off x="9011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313" name="Google Shape;879;p20"/>
              <p:cNvCxnSpPr>
                <a:cxnSpLocks/>
              </p:cNvCxnSpPr>
              <p:nvPr/>
            </p:nvCxnSpPr>
            <p:spPr>
              <a:xfrm>
                <a:off x="12185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314" name="Google Shape;880;p20"/>
              <p:cNvCxnSpPr>
                <a:cxnSpLocks/>
              </p:cNvCxnSpPr>
              <p:nvPr/>
            </p:nvCxnSpPr>
            <p:spPr>
              <a:xfrm>
                <a:off x="15360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315" name="Google Shape;881;p20"/>
              <p:cNvCxnSpPr>
                <a:cxnSpLocks/>
              </p:cNvCxnSpPr>
              <p:nvPr/>
            </p:nvCxnSpPr>
            <p:spPr>
              <a:xfrm>
                <a:off x="18534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316" name="Google Shape;882;p20"/>
              <p:cNvCxnSpPr>
                <a:cxnSpLocks/>
              </p:cNvCxnSpPr>
              <p:nvPr/>
            </p:nvCxnSpPr>
            <p:spPr>
              <a:xfrm>
                <a:off x="21709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317" name="Google Shape;883;p20"/>
              <p:cNvCxnSpPr>
                <a:cxnSpLocks/>
              </p:cNvCxnSpPr>
              <p:nvPr/>
            </p:nvCxnSpPr>
            <p:spPr>
              <a:xfrm>
                <a:off x="24883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318" name="Google Shape;884;p20"/>
              <p:cNvCxnSpPr>
                <a:cxnSpLocks/>
              </p:cNvCxnSpPr>
              <p:nvPr/>
            </p:nvCxnSpPr>
            <p:spPr>
              <a:xfrm>
                <a:off x="28058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319" name="Google Shape;885;p20"/>
              <p:cNvCxnSpPr>
                <a:cxnSpLocks/>
              </p:cNvCxnSpPr>
              <p:nvPr/>
            </p:nvCxnSpPr>
            <p:spPr>
              <a:xfrm>
                <a:off x="31232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320" name="Google Shape;886;p20"/>
              <p:cNvCxnSpPr>
                <a:cxnSpLocks/>
              </p:cNvCxnSpPr>
              <p:nvPr/>
            </p:nvCxnSpPr>
            <p:spPr>
              <a:xfrm>
                <a:off x="34407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321" name="Google Shape;887;p20"/>
              <p:cNvCxnSpPr>
                <a:cxnSpLocks/>
              </p:cNvCxnSpPr>
              <p:nvPr/>
            </p:nvCxnSpPr>
            <p:spPr>
              <a:xfrm>
                <a:off x="37581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322" name="Google Shape;888;p20"/>
              <p:cNvCxnSpPr>
                <a:cxnSpLocks/>
              </p:cNvCxnSpPr>
              <p:nvPr/>
            </p:nvCxnSpPr>
            <p:spPr>
              <a:xfrm>
                <a:off x="40756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323" name="Google Shape;889;p20"/>
              <p:cNvCxnSpPr>
                <a:cxnSpLocks/>
              </p:cNvCxnSpPr>
              <p:nvPr/>
            </p:nvCxnSpPr>
            <p:spPr>
              <a:xfrm>
                <a:off x="43930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324" name="Google Shape;890;p20"/>
              <p:cNvCxnSpPr>
                <a:cxnSpLocks/>
              </p:cNvCxnSpPr>
              <p:nvPr/>
            </p:nvCxnSpPr>
            <p:spPr>
              <a:xfrm>
                <a:off x="47105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325" name="Google Shape;891;p20"/>
              <p:cNvCxnSpPr>
                <a:cxnSpLocks/>
              </p:cNvCxnSpPr>
              <p:nvPr/>
            </p:nvCxnSpPr>
            <p:spPr>
              <a:xfrm>
                <a:off x="50279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326" name="Google Shape;892;p20"/>
              <p:cNvCxnSpPr>
                <a:cxnSpLocks/>
              </p:cNvCxnSpPr>
              <p:nvPr/>
            </p:nvCxnSpPr>
            <p:spPr>
              <a:xfrm>
                <a:off x="53454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327" name="Google Shape;893;p20"/>
              <p:cNvCxnSpPr>
                <a:cxnSpLocks/>
              </p:cNvCxnSpPr>
              <p:nvPr/>
            </p:nvCxnSpPr>
            <p:spPr>
              <a:xfrm>
                <a:off x="56628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328" name="Google Shape;894;p20"/>
              <p:cNvCxnSpPr>
                <a:cxnSpLocks/>
              </p:cNvCxnSpPr>
              <p:nvPr/>
            </p:nvCxnSpPr>
            <p:spPr>
              <a:xfrm>
                <a:off x="59803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329" name="Google Shape;895;p20"/>
              <p:cNvCxnSpPr>
                <a:cxnSpLocks/>
              </p:cNvCxnSpPr>
              <p:nvPr/>
            </p:nvCxnSpPr>
            <p:spPr>
              <a:xfrm>
                <a:off x="62977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330" name="Google Shape;896;p20"/>
              <p:cNvCxnSpPr>
                <a:cxnSpLocks/>
              </p:cNvCxnSpPr>
              <p:nvPr/>
            </p:nvCxnSpPr>
            <p:spPr>
              <a:xfrm>
                <a:off x="66152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331" name="Google Shape;897;p20"/>
              <p:cNvCxnSpPr>
                <a:cxnSpLocks/>
              </p:cNvCxnSpPr>
              <p:nvPr/>
            </p:nvCxnSpPr>
            <p:spPr>
              <a:xfrm>
                <a:off x="69326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332" name="Google Shape;898;p20"/>
              <p:cNvCxnSpPr>
                <a:cxnSpLocks/>
              </p:cNvCxnSpPr>
              <p:nvPr/>
            </p:nvCxnSpPr>
            <p:spPr>
              <a:xfrm>
                <a:off x="72501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333" name="Google Shape;899;p20"/>
              <p:cNvCxnSpPr>
                <a:cxnSpLocks/>
              </p:cNvCxnSpPr>
              <p:nvPr/>
            </p:nvCxnSpPr>
            <p:spPr>
              <a:xfrm>
                <a:off x="75675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334" name="Google Shape;900;p20"/>
              <p:cNvCxnSpPr>
                <a:cxnSpLocks/>
              </p:cNvCxnSpPr>
              <p:nvPr/>
            </p:nvCxnSpPr>
            <p:spPr>
              <a:xfrm>
                <a:off x="78850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335" name="Google Shape;901;p20"/>
              <p:cNvCxnSpPr>
                <a:cxnSpLocks/>
              </p:cNvCxnSpPr>
              <p:nvPr/>
            </p:nvCxnSpPr>
            <p:spPr>
              <a:xfrm>
                <a:off x="82024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336" name="Google Shape;902;p20"/>
              <p:cNvCxnSpPr>
                <a:cxnSpLocks/>
              </p:cNvCxnSpPr>
              <p:nvPr/>
            </p:nvCxnSpPr>
            <p:spPr>
              <a:xfrm>
                <a:off x="85199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337" name="Google Shape;903;p20"/>
              <p:cNvCxnSpPr>
                <a:cxnSpLocks/>
              </p:cNvCxnSpPr>
              <p:nvPr/>
            </p:nvCxnSpPr>
            <p:spPr>
              <a:xfrm>
                <a:off x="8837375" y="-30725"/>
                <a:ext cx="0" cy="5211900"/>
              </a:xfrm>
              <a:prstGeom prst="straightConnector1">
                <a:avLst/>
              </a:prstGeom>
              <a:noFill/>
              <a:ln w="9525" cap="flat" cmpd="sng">
                <a:solidFill>
                  <a:schemeClr val="dk2"/>
                </a:solidFill>
                <a:prstDash val="solid"/>
                <a:round/>
                <a:headEnd type="none" w="med" len="med"/>
                <a:tailEnd type="none" w="med" len="med"/>
              </a:ln>
            </p:spPr>
          </p:cxnSp>
        </p:grpSp>
        <p:grpSp>
          <p:nvGrpSpPr>
            <p:cNvPr id="187" name="Google Shape;904;p20"/>
            <p:cNvGrpSpPr/>
            <p:nvPr/>
          </p:nvGrpSpPr>
          <p:grpSpPr>
            <a:xfrm>
              <a:off x="-28200" y="278025"/>
              <a:ext cx="9200400" cy="4587450"/>
              <a:chOff x="-25600" y="312300"/>
              <a:chExt cx="9200400" cy="4587450"/>
            </a:xfrm>
          </p:grpSpPr>
          <p:cxnSp>
            <p:nvCxnSpPr>
              <p:cNvPr id="3146338" name="Google Shape;905;p20"/>
              <p:cNvCxnSpPr>
                <a:cxnSpLocks/>
              </p:cNvCxnSpPr>
              <p:nvPr/>
            </p:nvCxnSpPr>
            <p:spPr>
              <a:xfrm>
                <a:off x="-25600" y="3123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339" name="Google Shape;906;p20"/>
              <p:cNvCxnSpPr>
                <a:cxnSpLocks/>
              </p:cNvCxnSpPr>
              <p:nvPr/>
            </p:nvCxnSpPr>
            <p:spPr>
              <a:xfrm>
                <a:off x="-25600" y="6399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340" name="Google Shape;907;p20"/>
              <p:cNvCxnSpPr>
                <a:cxnSpLocks/>
              </p:cNvCxnSpPr>
              <p:nvPr/>
            </p:nvCxnSpPr>
            <p:spPr>
              <a:xfrm>
                <a:off x="-25600" y="96765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341" name="Google Shape;908;p20"/>
              <p:cNvCxnSpPr>
                <a:cxnSpLocks/>
              </p:cNvCxnSpPr>
              <p:nvPr/>
            </p:nvCxnSpPr>
            <p:spPr>
              <a:xfrm>
                <a:off x="-25600" y="129532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342" name="Google Shape;909;p20"/>
              <p:cNvCxnSpPr>
                <a:cxnSpLocks/>
              </p:cNvCxnSpPr>
              <p:nvPr/>
            </p:nvCxnSpPr>
            <p:spPr>
              <a:xfrm>
                <a:off x="-25600" y="16230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343" name="Google Shape;910;p20"/>
              <p:cNvCxnSpPr>
                <a:cxnSpLocks/>
              </p:cNvCxnSpPr>
              <p:nvPr/>
            </p:nvCxnSpPr>
            <p:spPr>
              <a:xfrm>
                <a:off x="-25600" y="19506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344" name="Google Shape;911;p20"/>
              <p:cNvCxnSpPr>
                <a:cxnSpLocks/>
              </p:cNvCxnSpPr>
              <p:nvPr/>
            </p:nvCxnSpPr>
            <p:spPr>
              <a:xfrm>
                <a:off x="-25600" y="227835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345" name="Google Shape;912;p20"/>
              <p:cNvCxnSpPr>
                <a:cxnSpLocks/>
              </p:cNvCxnSpPr>
              <p:nvPr/>
            </p:nvCxnSpPr>
            <p:spPr>
              <a:xfrm>
                <a:off x="-25600" y="260602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346" name="Google Shape;913;p20"/>
              <p:cNvCxnSpPr>
                <a:cxnSpLocks/>
              </p:cNvCxnSpPr>
              <p:nvPr/>
            </p:nvCxnSpPr>
            <p:spPr>
              <a:xfrm>
                <a:off x="-25600" y="29337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347" name="Google Shape;914;p20"/>
              <p:cNvCxnSpPr>
                <a:cxnSpLocks/>
              </p:cNvCxnSpPr>
              <p:nvPr/>
            </p:nvCxnSpPr>
            <p:spPr>
              <a:xfrm>
                <a:off x="-25600" y="32613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348" name="Google Shape;915;p20"/>
              <p:cNvCxnSpPr>
                <a:cxnSpLocks/>
              </p:cNvCxnSpPr>
              <p:nvPr/>
            </p:nvCxnSpPr>
            <p:spPr>
              <a:xfrm>
                <a:off x="-25600" y="358905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349" name="Google Shape;916;p20"/>
              <p:cNvCxnSpPr>
                <a:cxnSpLocks/>
              </p:cNvCxnSpPr>
              <p:nvPr/>
            </p:nvCxnSpPr>
            <p:spPr>
              <a:xfrm>
                <a:off x="-25600" y="391672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350" name="Google Shape;917;p20"/>
              <p:cNvCxnSpPr>
                <a:cxnSpLocks/>
              </p:cNvCxnSpPr>
              <p:nvPr/>
            </p:nvCxnSpPr>
            <p:spPr>
              <a:xfrm>
                <a:off x="-25600" y="42444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351" name="Google Shape;918;p20"/>
              <p:cNvCxnSpPr>
                <a:cxnSpLocks/>
              </p:cNvCxnSpPr>
              <p:nvPr/>
            </p:nvCxnSpPr>
            <p:spPr>
              <a:xfrm>
                <a:off x="-25600" y="45720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352" name="Google Shape;919;p20"/>
              <p:cNvCxnSpPr>
                <a:cxnSpLocks/>
              </p:cNvCxnSpPr>
              <p:nvPr/>
            </p:nvCxnSpPr>
            <p:spPr>
              <a:xfrm>
                <a:off x="-25600" y="4899750"/>
                <a:ext cx="9200400" cy="0"/>
              </a:xfrm>
              <a:prstGeom prst="straightConnector1">
                <a:avLst/>
              </a:prstGeom>
              <a:noFill/>
              <a:ln w="9525" cap="flat" cmpd="sng">
                <a:solidFill>
                  <a:schemeClr val="dk2"/>
                </a:solidFill>
                <a:prstDash val="solid"/>
                <a:round/>
                <a:headEnd type="none" w="med" len="med"/>
                <a:tailEnd type="none" w="med" len="med"/>
              </a:ln>
            </p:spPr>
          </p:cxnSp>
        </p:grpSp>
      </p:grpSp>
      <p:pic>
        <p:nvPicPr>
          <p:cNvPr id="2097207" name="Google Shape;920;p20"/>
          <p:cNvPicPr preferRelativeResize="0">
            <a:picLocks/>
          </p:cNvPicPr>
          <p:nvPr/>
        </p:nvPicPr>
        <p:blipFill>
          <a:blip r:embed="rId2">
            <a:alphaModFix amt="60000"/>
          </a:blip>
          <a:stretch>
            <a:fillRect/>
          </a:stretch>
        </p:blipFill>
        <p:spPr>
          <a:xfrm rot="6299999">
            <a:off x="6235197" y="-193184"/>
            <a:ext cx="1165860" cy="1554481"/>
          </a:xfrm>
          <a:prstGeom prst="rect">
            <a:avLst/>
          </a:prstGeom>
          <a:noFill/>
          <a:ln>
            <a:noFill/>
          </a:ln>
        </p:spPr>
      </p:pic>
      <p:pic>
        <p:nvPicPr>
          <p:cNvPr id="2097208" name="Google Shape;921;p20"/>
          <p:cNvPicPr preferRelativeResize="0">
            <a:picLocks/>
          </p:cNvPicPr>
          <p:nvPr/>
        </p:nvPicPr>
        <p:blipFill>
          <a:blip r:embed="rId3">
            <a:alphaModFix amt="60000"/>
          </a:blip>
          <a:stretch>
            <a:fillRect/>
          </a:stretch>
        </p:blipFill>
        <p:spPr>
          <a:xfrm rot="10800000">
            <a:off x="-135059" y="3506194"/>
            <a:ext cx="1213463" cy="1463040"/>
          </a:xfrm>
          <a:prstGeom prst="rect">
            <a:avLst/>
          </a:prstGeom>
          <a:noFill/>
          <a:ln>
            <a:noFill/>
          </a:ln>
        </p:spPr>
      </p:pic>
      <p:pic>
        <p:nvPicPr>
          <p:cNvPr id="2097209" name="Google Shape;922;p20"/>
          <p:cNvPicPr preferRelativeResize="0">
            <a:picLocks/>
          </p:cNvPicPr>
          <p:nvPr/>
        </p:nvPicPr>
        <p:blipFill>
          <a:blip r:embed="rId4">
            <a:alphaModFix amt="60000"/>
          </a:blip>
          <a:stretch>
            <a:fillRect/>
          </a:stretch>
        </p:blipFill>
        <p:spPr>
          <a:xfrm rot="10800000">
            <a:off x="7447425" y="4341667"/>
            <a:ext cx="1696565" cy="1097279"/>
          </a:xfrm>
          <a:prstGeom prst="rect">
            <a:avLst/>
          </a:prstGeom>
          <a:noFill/>
          <a:ln>
            <a:noFill/>
          </a:ln>
        </p:spPr>
      </p:pic>
      <p:sp>
        <p:nvSpPr>
          <p:cNvPr id="1048793" name="Google Shape;923;p20"/>
          <p:cNvSpPr/>
          <p:nvPr/>
        </p:nvSpPr>
        <p:spPr>
          <a:xfrm>
            <a:off x="290650" y="279575"/>
            <a:ext cx="8571000" cy="4587600"/>
          </a:xfrm>
          <a:prstGeom prst="roundRect">
            <a:avLst>
              <a:gd name="adj" fmla="val 9062"/>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94" name="Google Shape;924;p20"/>
          <p:cNvSpPr txBox="1">
            <a:spLocks noGrp="1"/>
          </p:cNvSpPr>
          <p:nvPr>
            <p:ph type="title"/>
          </p:nvPr>
        </p:nvSpPr>
        <p:spPr>
          <a:xfrm>
            <a:off x="720000" y="365760"/>
            <a:ext cx="7704000" cy="640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lvl1pPr>
            <a:lvl2pPr lvl="1" rtl="0">
              <a:spcBef>
                <a:spcPts val="0"/>
              </a:spcBef>
              <a:spcAft>
                <a:spcPts val="0"/>
              </a:spcAft>
              <a:buSzPts val="3500"/>
              <a:buNone/>
            </a:lvl2pPr>
            <a:lvl3pPr lvl="2" rtl="0">
              <a:spcBef>
                <a:spcPts val="0"/>
              </a:spcBef>
              <a:spcAft>
                <a:spcPts val="0"/>
              </a:spcAft>
              <a:buSzPts val="3500"/>
              <a:buNone/>
            </a:lvl3pPr>
            <a:lvl4pPr lvl="3" rtl="0">
              <a:spcBef>
                <a:spcPts val="0"/>
              </a:spcBef>
              <a:spcAft>
                <a:spcPts val="0"/>
              </a:spcAft>
              <a:buSzPts val="3500"/>
              <a:buNone/>
            </a:lvl4pPr>
            <a:lvl5pPr lvl="4" rtl="0">
              <a:spcBef>
                <a:spcPts val="0"/>
              </a:spcBef>
              <a:spcAft>
                <a:spcPts val="0"/>
              </a:spcAft>
              <a:buSzPts val="3500"/>
              <a:buNone/>
            </a:lvl5pPr>
            <a:lvl6pPr lvl="5" rtl="0">
              <a:spcBef>
                <a:spcPts val="0"/>
              </a:spcBef>
              <a:spcAft>
                <a:spcPts val="0"/>
              </a:spcAft>
              <a:buSzPts val="3500"/>
              <a:buNone/>
            </a:lvl6pPr>
            <a:lvl7pPr lvl="6" rtl="0">
              <a:spcBef>
                <a:spcPts val="0"/>
              </a:spcBef>
              <a:spcAft>
                <a:spcPts val="0"/>
              </a:spcAft>
              <a:buSzPts val="3500"/>
              <a:buNone/>
            </a:lvl7pPr>
            <a:lvl8pPr lvl="7" rtl="0">
              <a:spcBef>
                <a:spcPts val="0"/>
              </a:spcBef>
              <a:spcAft>
                <a:spcPts val="0"/>
              </a:spcAft>
              <a:buSzPts val="3500"/>
              <a:buNone/>
            </a:lvl8pPr>
            <a:lvl9pPr lvl="8" rtl="0">
              <a:spcBef>
                <a:spcPts val="0"/>
              </a:spcBef>
              <a:spcAft>
                <a:spcPts val="0"/>
              </a:spcAft>
              <a:buSzPts val="3500"/>
              <a:buNone/>
            </a:lvl9pPr>
          </a:lstStyle>
          <a:p>
            <a:endParaRPr/>
          </a:p>
        </p:txBody>
      </p:sp>
      <p:sp>
        <p:nvSpPr>
          <p:cNvPr id="1048795" name="Google Shape;925;p20"/>
          <p:cNvSpPr txBox="1">
            <a:spLocks noGrp="1"/>
          </p:cNvSpPr>
          <p:nvPr>
            <p:ph type="subTitle" idx="1"/>
          </p:nvPr>
        </p:nvSpPr>
        <p:spPr>
          <a:xfrm>
            <a:off x="4779008" y="1888400"/>
            <a:ext cx="3645000" cy="1920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lvl2pPr>
            <a:lvl3pPr lvl="2" algn="ctr" rtl="0">
              <a:lnSpc>
                <a:spcPct val="100000"/>
              </a:lnSpc>
              <a:spcBef>
                <a:spcPts val="0"/>
              </a:spcBef>
              <a:spcAft>
                <a:spcPts val="0"/>
              </a:spcAft>
              <a:buSzPts val="1400"/>
              <a:buNone/>
            </a:lvl3pPr>
            <a:lvl4pPr lvl="3" algn="ctr" rtl="0">
              <a:lnSpc>
                <a:spcPct val="100000"/>
              </a:lnSpc>
              <a:spcBef>
                <a:spcPts val="0"/>
              </a:spcBef>
              <a:spcAft>
                <a:spcPts val="0"/>
              </a:spcAft>
              <a:buSzPts val="1400"/>
              <a:buNone/>
            </a:lvl4pPr>
            <a:lvl5pPr lvl="4" algn="ctr" rtl="0">
              <a:lnSpc>
                <a:spcPct val="100000"/>
              </a:lnSpc>
              <a:spcBef>
                <a:spcPts val="0"/>
              </a:spcBef>
              <a:spcAft>
                <a:spcPts val="0"/>
              </a:spcAft>
              <a:buSzPts val="1400"/>
              <a:buNone/>
            </a:lvl5pPr>
            <a:lvl6pPr lvl="5" algn="ctr" rtl="0">
              <a:lnSpc>
                <a:spcPct val="100000"/>
              </a:lnSpc>
              <a:spcBef>
                <a:spcPts val="0"/>
              </a:spcBef>
              <a:spcAft>
                <a:spcPts val="0"/>
              </a:spcAft>
              <a:buSzPts val="1400"/>
              <a:buNone/>
            </a:lvl6pPr>
            <a:lvl7pPr lvl="6" algn="ctr" rtl="0">
              <a:lnSpc>
                <a:spcPct val="100000"/>
              </a:lnSpc>
              <a:spcBef>
                <a:spcPts val="0"/>
              </a:spcBef>
              <a:spcAft>
                <a:spcPts val="0"/>
              </a:spcAft>
              <a:buSzPts val="1400"/>
              <a:buNone/>
            </a:lvl7pPr>
            <a:lvl8pPr lvl="7" algn="ctr" rtl="0">
              <a:lnSpc>
                <a:spcPct val="100000"/>
              </a:lnSpc>
              <a:spcBef>
                <a:spcPts val="0"/>
              </a:spcBef>
              <a:spcAft>
                <a:spcPts val="0"/>
              </a:spcAft>
              <a:buSzPts val="1400"/>
              <a:buNone/>
            </a:lvl8pPr>
            <a:lvl9pPr lvl="8" algn="ctr" rtl="0">
              <a:lnSpc>
                <a:spcPct val="100000"/>
              </a:lnSpc>
              <a:spcBef>
                <a:spcPts val="0"/>
              </a:spcBef>
              <a:spcAft>
                <a:spcPts val="0"/>
              </a:spcAft>
              <a:buSzPts val="1400"/>
              <a:buNone/>
            </a:lvl9pPr>
          </a:lstStyle>
          <a:p>
            <a:endParaRPr/>
          </a:p>
        </p:txBody>
      </p:sp>
      <p:sp>
        <p:nvSpPr>
          <p:cNvPr id="1048796" name="Google Shape;926;p20"/>
          <p:cNvSpPr txBox="1">
            <a:spLocks noGrp="1"/>
          </p:cNvSpPr>
          <p:nvPr>
            <p:ph type="subTitle" idx="2"/>
          </p:nvPr>
        </p:nvSpPr>
        <p:spPr>
          <a:xfrm>
            <a:off x="720000" y="1888400"/>
            <a:ext cx="3645000" cy="1920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lvl2pPr>
            <a:lvl3pPr lvl="2" algn="ctr" rtl="0">
              <a:lnSpc>
                <a:spcPct val="100000"/>
              </a:lnSpc>
              <a:spcBef>
                <a:spcPts val="0"/>
              </a:spcBef>
              <a:spcAft>
                <a:spcPts val="0"/>
              </a:spcAft>
              <a:buSzPts val="1400"/>
              <a:buNone/>
            </a:lvl3pPr>
            <a:lvl4pPr lvl="3" algn="ctr" rtl="0">
              <a:lnSpc>
                <a:spcPct val="100000"/>
              </a:lnSpc>
              <a:spcBef>
                <a:spcPts val="0"/>
              </a:spcBef>
              <a:spcAft>
                <a:spcPts val="0"/>
              </a:spcAft>
              <a:buSzPts val="1400"/>
              <a:buNone/>
            </a:lvl4pPr>
            <a:lvl5pPr lvl="4" algn="ctr" rtl="0">
              <a:lnSpc>
                <a:spcPct val="100000"/>
              </a:lnSpc>
              <a:spcBef>
                <a:spcPts val="0"/>
              </a:spcBef>
              <a:spcAft>
                <a:spcPts val="0"/>
              </a:spcAft>
              <a:buSzPts val="1400"/>
              <a:buNone/>
            </a:lvl5pPr>
            <a:lvl6pPr lvl="5" algn="ctr" rtl="0">
              <a:lnSpc>
                <a:spcPct val="100000"/>
              </a:lnSpc>
              <a:spcBef>
                <a:spcPts val="0"/>
              </a:spcBef>
              <a:spcAft>
                <a:spcPts val="0"/>
              </a:spcAft>
              <a:buSzPts val="1400"/>
              <a:buNone/>
            </a:lvl6pPr>
            <a:lvl7pPr lvl="6" algn="ctr" rtl="0">
              <a:lnSpc>
                <a:spcPct val="100000"/>
              </a:lnSpc>
              <a:spcBef>
                <a:spcPts val="0"/>
              </a:spcBef>
              <a:spcAft>
                <a:spcPts val="0"/>
              </a:spcAft>
              <a:buSzPts val="1400"/>
              <a:buNone/>
            </a:lvl7pPr>
            <a:lvl8pPr lvl="7" algn="ctr" rtl="0">
              <a:lnSpc>
                <a:spcPct val="100000"/>
              </a:lnSpc>
              <a:spcBef>
                <a:spcPts val="0"/>
              </a:spcBef>
              <a:spcAft>
                <a:spcPts val="0"/>
              </a:spcAft>
              <a:buSzPts val="1400"/>
              <a:buNone/>
            </a:lvl8pPr>
            <a:lvl9pPr lvl="8" algn="ctr" rtl="0">
              <a:lnSpc>
                <a:spcPct val="100000"/>
              </a:lnSpc>
              <a:spcBef>
                <a:spcPts val="0"/>
              </a:spcBef>
              <a:spcAft>
                <a:spcPts val="0"/>
              </a:spcAft>
              <a:buSzPts val="1400"/>
              <a:buNone/>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927"/>
        <p:cNvGrpSpPr/>
        <p:nvPr/>
      </p:nvGrpSpPr>
      <p:grpSpPr>
        <a:xfrm>
          <a:off x="0" y="0"/>
          <a:ext cx="0" cy="0"/>
          <a:chOff x="0" y="0"/>
          <a:chExt cx="0" cy="0"/>
        </a:xfrm>
      </p:grpSpPr>
      <p:grpSp>
        <p:nvGrpSpPr>
          <p:cNvPr id="207" name="Google Shape;928;p21"/>
          <p:cNvGrpSpPr/>
          <p:nvPr/>
        </p:nvGrpSpPr>
        <p:grpSpPr>
          <a:xfrm rot="10800000">
            <a:off x="-28200" y="-34200"/>
            <a:ext cx="9200400" cy="5211900"/>
            <a:chOff x="-28200" y="-34200"/>
            <a:chExt cx="9200400" cy="5211900"/>
          </a:xfrm>
        </p:grpSpPr>
        <p:grpSp>
          <p:nvGrpSpPr>
            <p:cNvPr id="208" name="Google Shape;929;p21"/>
            <p:cNvGrpSpPr/>
            <p:nvPr/>
          </p:nvGrpSpPr>
          <p:grpSpPr>
            <a:xfrm>
              <a:off x="286425" y="-34200"/>
              <a:ext cx="8571150" cy="5211900"/>
              <a:chOff x="266225" y="-30725"/>
              <a:chExt cx="8571150" cy="5211900"/>
            </a:xfrm>
          </p:grpSpPr>
          <p:cxnSp>
            <p:nvCxnSpPr>
              <p:cNvPr id="3146358" name="Google Shape;930;p21"/>
              <p:cNvCxnSpPr>
                <a:cxnSpLocks/>
              </p:cNvCxnSpPr>
              <p:nvPr/>
            </p:nvCxnSpPr>
            <p:spPr>
              <a:xfrm>
                <a:off x="2662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359" name="Google Shape;931;p21"/>
              <p:cNvCxnSpPr>
                <a:cxnSpLocks/>
              </p:cNvCxnSpPr>
              <p:nvPr/>
            </p:nvCxnSpPr>
            <p:spPr>
              <a:xfrm>
                <a:off x="5836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360" name="Google Shape;932;p21"/>
              <p:cNvCxnSpPr>
                <a:cxnSpLocks/>
              </p:cNvCxnSpPr>
              <p:nvPr/>
            </p:nvCxnSpPr>
            <p:spPr>
              <a:xfrm>
                <a:off x="9011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361" name="Google Shape;933;p21"/>
              <p:cNvCxnSpPr>
                <a:cxnSpLocks/>
              </p:cNvCxnSpPr>
              <p:nvPr/>
            </p:nvCxnSpPr>
            <p:spPr>
              <a:xfrm>
                <a:off x="12185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362" name="Google Shape;934;p21"/>
              <p:cNvCxnSpPr>
                <a:cxnSpLocks/>
              </p:cNvCxnSpPr>
              <p:nvPr/>
            </p:nvCxnSpPr>
            <p:spPr>
              <a:xfrm>
                <a:off x="15360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363" name="Google Shape;935;p21"/>
              <p:cNvCxnSpPr>
                <a:cxnSpLocks/>
              </p:cNvCxnSpPr>
              <p:nvPr/>
            </p:nvCxnSpPr>
            <p:spPr>
              <a:xfrm>
                <a:off x="18534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364" name="Google Shape;936;p21"/>
              <p:cNvCxnSpPr>
                <a:cxnSpLocks/>
              </p:cNvCxnSpPr>
              <p:nvPr/>
            </p:nvCxnSpPr>
            <p:spPr>
              <a:xfrm>
                <a:off x="21709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365" name="Google Shape;937;p21"/>
              <p:cNvCxnSpPr>
                <a:cxnSpLocks/>
              </p:cNvCxnSpPr>
              <p:nvPr/>
            </p:nvCxnSpPr>
            <p:spPr>
              <a:xfrm>
                <a:off x="24883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366" name="Google Shape;938;p21"/>
              <p:cNvCxnSpPr>
                <a:cxnSpLocks/>
              </p:cNvCxnSpPr>
              <p:nvPr/>
            </p:nvCxnSpPr>
            <p:spPr>
              <a:xfrm>
                <a:off x="28058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367" name="Google Shape;939;p21"/>
              <p:cNvCxnSpPr>
                <a:cxnSpLocks/>
              </p:cNvCxnSpPr>
              <p:nvPr/>
            </p:nvCxnSpPr>
            <p:spPr>
              <a:xfrm>
                <a:off x="31232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368" name="Google Shape;940;p21"/>
              <p:cNvCxnSpPr>
                <a:cxnSpLocks/>
              </p:cNvCxnSpPr>
              <p:nvPr/>
            </p:nvCxnSpPr>
            <p:spPr>
              <a:xfrm>
                <a:off x="34407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369" name="Google Shape;941;p21"/>
              <p:cNvCxnSpPr>
                <a:cxnSpLocks/>
              </p:cNvCxnSpPr>
              <p:nvPr/>
            </p:nvCxnSpPr>
            <p:spPr>
              <a:xfrm>
                <a:off x="37581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370" name="Google Shape;942;p21"/>
              <p:cNvCxnSpPr>
                <a:cxnSpLocks/>
              </p:cNvCxnSpPr>
              <p:nvPr/>
            </p:nvCxnSpPr>
            <p:spPr>
              <a:xfrm>
                <a:off x="40756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371" name="Google Shape;943;p21"/>
              <p:cNvCxnSpPr>
                <a:cxnSpLocks/>
              </p:cNvCxnSpPr>
              <p:nvPr/>
            </p:nvCxnSpPr>
            <p:spPr>
              <a:xfrm>
                <a:off x="43930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372" name="Google Shape;944;p21"/>
              <p:cNvCxnSpPr>
                <a:cxnSpLocks/>
              </p:cNvCxnSpPr>
              <p:nvPr/>
            </p:nvCxnSpPr>
            <p:spPr>
              <a:xfrm>
                <a:off x="47105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373" name="Google Shape;945;p21"/>
              <p:cNvCxnSpPr>
                <a:cxnSpLocks/>
              </p:cNvCxnSpPr>
              <p:nvPr/>
            </p:nvCxnSpPr>
            <p:spPr>
              <a:xfrm>
                <a:off x="50279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374" name="Google Shape;946;p21"/>
              <p:cNvCxnSpPr>
                <a:cxnSpLocks/>
              </p:cNvCxnSpPr>
              <p:nvPr/>
            </p:nvCxnSpPr>
            <p:spPr>
              <a:xfrm>
                <a:off x="53454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375" name="Google Shape;947;p21"/>
              <p:cNvCxnSpPr>
                <a:cxnSpLocks/>
              </p:cNvCxnSpPr>
              <p:nvPr/>
            </p:nvCxnSpPr>
            <p:spPr>
              <a:xfrm>
                <a:off x="56628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376" name="Google Shape;948;p21"/>
              <p:cNvCxnSpPr>
                <a:cxnSpLocks/>
              </p:cNvCxnSpPr>
              <p:nvPr/>
            </p:nvCxnSpPr>
            <p:spPr>
              <a:xfrm>
                <a:off x="59803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377" name="Google Shape;949;p21"/>
              <p:cNvCxnSpPr>
                <a:cxnSpLocks/>
              </p:cNvCxnSpPr>
              <p:nvPr/>
            </p:nvCxnSpPr>
            <p:spPr>
              <a:xfrm>
                <a:off x="62977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378" name="Google Shape;950;p21"/>
              <p:cNvCxnSpPr>
                <a:cxnSpLocks/>
              </p:cNvCxnSpPr>
              <p:nvPr/>
            </p:nvCxnSpPr>
            <p:spPr>
              <a:xfrm>
                <a:off x="66152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379" name="Google Shape;951;p21"/>
              <p:cNvCxnSpPr>
                <a:cxnSpLocks/>
              </p:cNvCxnSpPr>
              <p:nvPr/>
            </p:nvCxnSpPr>
            <p:spPr>
              <a:xfrm>
                <a:off x="69326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380" name="Google Shape;952;p21"/>
              <p:cNvCxnSpPr>
                <a:cxnSpLocks/>
              </p:cNvCxnSpPr>
              <p:nvPr/>
            </p:nvCxnSpPr>
            <p:spPr>
              <a:xfrm>
                <a:off x="72501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381" name="Google Shape;953;p21"/>
              <p:cNvCxnSpPr>
                <a:cxnSpLocks/>
              </p:cNvCxnSpPr>
              <p:nvPr/>
            </p:nvCxnSpPr>
            <p:spPr>
              <a:xfrm>
                <a:off x="75675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382" name="Google Shape;954;p21"/>
              <p:cNvCxnSpPr>
                <a:cxnSpLocks/>
              </p:cNvCxnSpPr>
              <p:nvPr/>
            </p:nvCxnSpPr>
            <p:spPr>
              <a:xfrm>
                <a:off x="78850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383" name="Google Shape;955;p21"/>
              <p:cNvCxnSpPr>
                <a:cxnSpLocks/>
              </p:cNvCxnSpPr>
              <p:nvPr/>
            </p:nvCxnSpPr>
            <p:spPr>
              <a:xfrm>
                <a:off x="82024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384" name="Google Shape;956;p21"/>
              <p:cNvCxnSpPr>
                <a:cxnSpLocks/>
              </p:cNvCxnSpPr>
              <p:nvPr/>
            </p:nvCxnSpPr>
            <p:spPr>
              <a:xfrm>
                <a:off x="85199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385" name="Google Shape;957;p21"/>
              <p:cNvCxnSpPr>
                <a:cxnSpLocks/>
              </p:cNvCxnSpPr>
              <p:nvPr/>
            </p:nvCxnSpPr>
            <p:spPr>
              <a:xfrm>
                <a:off x="8837375" y="-30725"/>
                <a:ext cx="0" cy="5211900"/>
              </a:xfrm>
              <a:prstGeom prst="straightConnector1">
                <a:avLst/>
              </a:prstGeom>
              <a:noFill/>
              <a:ln w="9525" cap="flat" cmpd="sng">
                <a:solidFill>
                  <a:schemeClr val="dk2"/>
                </a:solidFill>
                <a:prstDash val="solid"/>
                <a:round/>
                <a:headEnd type="none" w="med" len="med"/>
                <a:tailEnd type="none" w="med" len="med"/>
              </a:ln>
            </p:spPr>
          </p:cxnSp>
        </p:grpSp>
        <p:grpSp>
          <p:nvGrpSpPr>
            <p:cNvPr id="209" name="Google Shape;958;p21"/>
            <p:cNvGrpSpPr/>
            <p:nvPr/>
          </p:nvGrpSpPr>
          <p:grpSpPr>
            <a:xfrm>
              <a:off x="-28200" y="278025"/>
              <a:ext cx="9200400" cy="4587450"/>
              <a:chOff x="-25600" y="312300"/>
              <a:chExt cx="9200400" cy="4587450"/>
            </a:xfrm>
          </p:grpSpPr>
          <p:cxnSp>
            <p:nvCxnSpPr>
              <p:cNvPr id="3146386" name="Google Shape;959;p21"/>
              <p:cNvCxnSpPr>
                <a:cxnSpLocks/>
              </p:cNvCxnSpPr>
              <p:nvPr/>
            </p:nvCxnSpPr>
            <p:spPr>
              <a:xfrm>
                <a:off x="-25600" y="3123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387" name="Google Shape;960;p21"/>
              <p:cNvCxnSpPr>
                <a:cxnSpLocks/>
              </p:cNvCxnSpPr>
              <p:nvPr/>
            </p:nvCxnSpPr>
            <p:spPr>
              <a:xfrm>
                <a:off x="-25600" y="6399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388" name="Google Shape;961;p21"/>
              <p:cNvCxnSpPr>
                <a:cxnSpLocks/>
              </p:cNvCxnSpPr>
              <p:nvPr/>
            </p:nvCxnSpPr>
            <p:spPr>
              <a:xfrm>
                <a:off x="-25600" y="96765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389" name="Google Shape;962;p21"/>
              <p:cNvCxnSpPr>
                <a:cxnSpLocks/>
              </p:cNvCxnSpPr>
              <p:nvPr/>
            </p:nvCxnSpPr>
            <p:spPr>
              <a:xfrm>
                <a:off x="-25600" y="129532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390" name="Google Shape;963;p21"/>
              <p:cNvCxnSpPr>
                <a:cxnSpLocks/>
              </p:cNvCxnSpPr>
              <p:nvPr/>
            </p:nvCxnSpPr>
            <p:spPr>
              <a:xfrm>
                <a:off x="-25600" y="16230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391" name="Google Shape;964;p21"/>
              <p:cNvCxnSpPr>
                <a:cxnSpLocks/>
              </p:cNvCxnSpPr>
              <p:nvPr/>
            </p:nvCxnSpPr>
            <p:spPr>
              <a:xfrm>
                <a:off x="-25600" y="19506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392" name="Google Shape;965;p21"/>
              <p:cNvCxnSpPr>
                <a:cxnSpLocks/>
              </p:cNvCxnSpPr>
              <p:nvPr/>
            </p:nvCxnSpPr>
            <p:spPr>
              <a:xfrm>
                <a:off x="-25600" y="227835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393" name="Google Shape;966;p21"/>
              <p:cNvCxnSpPr>
                <a:cxnSpLocks/>
              </p:cNvCxnSpPr>
              <p:nvPr/>
            </p:nvCxnSpPr>
            <p:spPr>
              <a:xfrm>
                <a:off x="-25600" y="260602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394" name="Google Shape;967;p21"/>
              <p:cNvCxnSpPr>
                <a:cxnSpLocks/>
              </p:cNvCxnSpPr>
              <p:nvPr/>
            </p:nvCxnSpPr>
            <p:spPr>
              <a:xfrm>
                <a:off x="-25600" y="29337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395" name="Google Shape;968;p21"/>
              <p:cNvCxnSpPr>
                <a:cxnSpLocks/>
              </p:cNvCxnSpPr>
              <p:nvPr/>
            </p:nvCxnSpPr>
            <p:spPr>
              <a:xfrm>
                <a:off x="-25600" y="32613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396" name="Google Shape;969;p21"/>
              <p:cNvCxnSpPr>
                <a:cxnSpLocks/>
              </p:cNvCxnSpPr>
              <p:nvPr/>
            </p:nvCxnSpPr>
            <p:spPr>
              <a:xfrm>
                <a:off x="-25600" y="358905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397" name="Google Shape;970;p21"/>
              <p:cNvCxnSpPr>
                <a:cxnSpLocks/>
              </p:cNvCxnSpPr>
              <p:nvPr/>
            </p:nvCxnSpPr>
            <p:spPr>
              <a:xfrm>
                <a:off x="-25600" y="391672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398" name="Google Shape;971;p21"/>
              <p:cNvCxnSpPr>
                <a:cxnSpLocks/>
              </p:cNvCxnSpPr>
              <p:nvPr/>
            </p:nvCxnSpPr>
            <p:spPr>
              <a:xfrm>
                <a:off x="-25600" y="42444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399" name="Google Shape;972;p21"/>
              <p:cNvCxnSpPr>
                <a:cxnSpLocks/>
              </p:cNvCxnSpPr>
              <p:nvPr/>
            </p:nvCxnSpPr>
            <p:spPr>
              <a:xfrm>
                <a:off x="-25600" y="45720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400" name="Google Shape;973;p21"/>
              <p:cNvCxnSpPr>
                <a:cxnSpLocks/>
              </p:cNvCxnSpPr>
              <p:nvPr/>
            </p:nvCxnSpPr>
            <p:spPr>
              <a:xfrm>
                <a:off x="-25600" y="4899750"/>
                <a:ext cx="9200400" cy="0"/>
              </a:xfrm>
              <a:prstGeom prst="straightConnector1">
                <a:avLst/>
              </a:prstGeom>
              <a:noFill/>
              <a:ln w="9525" cap="flat" cmpd="sng">
                <a:solidFill>
                  <a:schemeClr val="dk2"/>
                </a:solidFill>
                <a:prstDash val="solid"/>
                <a:round/>
                <a:headEnd type="none" w="med" len="med"/>
                <a:tailEnd type="none" w="med" len="med"/>
              </a:ln>
            </p:spPr>
          </p:cxnSp>
        </p:grpSp>
      </p:grpSp>
      <p:pic>
        <p:nvPicPr>
          <p:cNvPr id="2097213" name="Google Shape;974;p21"/>
          <p:cNvPicPr preferRelativeResize="0">
            <a:picLocks/>
          </p:cNvPicPr>
          <p:nvPr/>
        </p:nvPicPr>
        <p:blipFill>
          <a:blip r:embed="rId2">
            <a:alphaModFix amt="60000"/>
          </a:blip>
          <a:stretch>
            <a:fillRect/>
          </a:stretch>
        </p:blipFill>
        <p:spPr>
          <a:xfrm rot="4500001" flipH="1">
            <a:off x="6415797" y="3745087"/>
            <a:ext cx="1165860" cy="1554481"/>
          </a:xfrm>
          <a:prstGeom prst="rect">
            <a:avLst/>
          </a:prstGeom>
          <a:noFill/>
          <a:ln>
            <a:noFill/>
          </a:ln>
        </p:spPr>
      </p:pic>
      <p:pic>
        <p:nvPicPr>
          <p:cNvPr id="2097214" name="Google Shape;975;p21"/>
          <p:cNvPicPr preferRelativeResize="0">
            <a:picLocks/>
          </p:cNvPicPr>
          <p:nvPr/>
        </p:nvPicPr>
        <p:blipFill>
          <a:blip r:embed="rId3">
            <a:alphaModFix amt="60000"/>
          </a:blip>
          <a:stretch>
            <a:fillRect/>
          </a:stretch>
        </p:blipFill>
        <p:spPr>
          <a:xfrm flipH="1">
            <a:off x="322141" y="124625"/>
            <a:ext cx="1213463" cy="1463040"/>
          </a:xfrm>
          <a:prstGeom prst="rect">
            <a:avLst/>
          </a:prstGeom>
          <a:noFill/>
          <a:ln>
            <a:noFill/>
          </a:ln>
        </p:spPr>
      </p:pic>
      <p:pic>
        <p:nvPicPr>
          <p:cNvPr id="2097215" name="Google Shape;976;p21"/>
          <p:cNvPicPr preferRelativeResize="0">
            <a:picLocks/>
          </p:cNvPicPr>
          <p:nvPr/>
        </p:nvPicPr>
        <p:blipFill>
          <a:blip r:embed="rId4">
            <a:alphaModFix amt="60000"/>
          </a:blip>
          <a:stretch>
            <a:fillRect/>
          </a:stretch>
        </p:blipFill>
        <p:spPr>
          <a:xfrm flipH="1">
            <a:off x="7191325" y="200838"/>
            <a:ext cx="1696565" cy="1097279"/>
          </a:xfrm>
          <a:prstGeom prst="rect">
            <a:avLst/>
          </a:prstGeom>
          <a:noFill/>
          <a:ln>
            <a:noFill/>
          </a:ln>
        </p:spPr>
      </p:pic>
      <p:sp>
        <p:nvSpPr>
          <p:cNvPr id="1048854" name="Google Shape;977;p21"/>
          <p:cNvSpPr/>
          <p:nvPr/>
        </p:nvSpPr>
        <p:spPr>
          <a:xfrm rot="10800000">
            <a:off x="713250" y="539350"/>
            <a:ext cx="7709100" cy="4061700"/>
          </a:xfrm>
          <a:prstGeom prst="roundRect">
            <a:avLst>
              <a:gd name="adj" fmla="val 9062"/>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55" name="Google Shape;978;p21"/>
          <p:cNvSpPr txBox="1">
            <a:spLocks noGrp="1"/>
          </p:cNvSpPr>
          <p:nvPr>
            <p:ph type="title"/>
          </p:nvPr>
        </p:nvSpPr>
        <p:spPr>
          <a:xfrm>
            <a:off x="2606121" y="692400"/>
            <a:ext cx="3931800" cy="1188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7000"/>
            </a:lvl1pPr>
            <a:lvl2pPr lvl="1" rtl="0">
              <a:spcBef>
                <a:spcPts val="0"/>
              </a:spcBef>
              <a:spcAft>
                <a:spcPts val="0"/>
              </a:spcAft>
              <a:buSzPts val="3500"/>
              <a:buNone/>
            </a:lvl2pPr>
            <a:lvl3pPr lvl="2" rtl="0">
              <a:spcBef>
                <a:spcPts val="0"/>
              </a:spcBef>
              <a:spcAft>
                <a:spcPts val="0"/>
              </a:spcAft>
              <a:buSzPts val="3500"/>
              <a:buNone/>
            </a:lvl3pPr>
            <a:lvl4pPr lvl="3" rtl="0">
              <a:spcBef>
                <a:spcPts val="0"/>
              </a:spcBef>
              <a:spcAft>
                <a:spcPts val="0"/>
              </a:spcAft>
              <a:buSzPts val="3500"/>
              <a:buNone/>
            </a:lvl4pPr>
            <a:lvl5pPr lvl="4" rtl="0">
              <a:spcBef>
                <a:spcPts val="0"/>
              </a:spcBef>
              <a:spcAft>
                <a:spcPts val="0"/>
              </a:spcAft>
              <a:buSzPts val="3500"/>
              <a:buNone/>
            </a:lvl5pPr>
            <a:lvl6pPr lvl="5" rtl="0">
              <a:spcBef>
                <a:spcPts val="0"/>
              </a:spcBef>
              <a:spcAft>
                <a:spcPts val="0"/>
              </a:spcAft>
              <a:buSzPts val="3500"/>
              <a:buNone/>
            </a:lvl6pPr>
            <a:lvl7pPr lvl="6" rtl="0">
              <a:spcBef>
                <a:spcPts val="0"/>
              </a:spcBef>
              <a:spcAft>
                <a:spcPts val="0"/>
              </a:spcAft>
              <a:buSzPts val="3500"/>
              <a:buNone/>
            </a:lvl7pPr>
            <a:lvl8pPr lvl="7" rtl="0">
              <a:spcBef>
                <a:spcPts val="0"/>
              </a:spcBef>
              <a:spcAft>
                <a:spcPts val="0"/>
              </a:spcAft>
              <a:buSzPts val="3500"/>
              <a:buNone/>
            </a:lvl8pPr>
            <a:lvl9pPr lvl="8" rtl="0">
              <a:spcBef>
                <a:spcPts val="0"/>
              </a:spcBef>
              <a:spcAft>
                <a:spcPts val="0"/>
              </a:spcAft>
              <a:buSzPts val="3500"/>
              <a:buNone/>
            </a:lvl9pPr>
          </a:lstStyle>
          <a:p>
            <a:endParaRPr/>
          </a:p>
        </p:txBody>
      </p:sp>
      <p:sp>
        <p:nvSpPr>
          <p:cNvPr id="1048856" name="Google Shape;979;p21"/>
          <p:cNvSpPr txBox="1">
            <a:spLocks noGrp="1"/>
          </p:cNvSpPr>
          <p:nvPr>
            <p:ph type="subTitle" idx="1"/>
          </p:nvPr>
        </p:nvSpPr>
        <p:spPr>
          <a:xfrm>
            <a:off x="2606088" y="1674900"/>
            <a:ext cx="3931800" cy="105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lvl1pPr>
            <a:lvl2pPr lvl="1" algn="ctr" rtl="0">
              <a:lnSpc>
                <a:spcPct val="100000"/>
              </a:lnSpc>
              <a:spcBef>
                <a:spcPts val="0"/>
              </a:spcBef>
              <a:spcAft>
                <a:spcPts val="0"/>
              </a:spcAft>
              <a:buSzPts val="1400"/>
              <a:buNone/>
            </a:lvl2pPr>
            <a:lvl3pPr lvl="2" algn="ctr" rtl="0">
              <a:lnSpc>
                <a:spcPct val="100000"/>
              </a:lnSpc>
              <a:spcBef>
                <a:spcPts val="1600"/>
              </a:spcBef>
              <a:spcAft>
                <a:spcPts val="0"/>
              </a:spcAft>
              <a:buSzPts val="1400"/>
              <a:buNone/>
            </a:lvl3pPr>
            <a:lvl4pPr lvl="3" algn="ctr" rtl="0">
              <a:lnSpc>
                <a:spcPct val="100000"/>
              </a:lnSpc>
              <a:spcBef>
                <a:spcPts val="1600"/>
              </a:spcBef>
              <a:spcAft>
                <a:spcPts val="0"/>
              </a:spcAft>
              <a:buSzPts val="1400"/>
              <a:buNone/>
            </a:lvl4pPr>
            <a:lvl5pPr lvl="4" algn="ctr" rtl="0">
              <a:lnSpc>
                <a:spcPct val="100000"/>
              </a:lnSpc>
              <a:spcBef>
                <a:spcPts val="1600"/>
              </a:spcBef>
              <a:spcAft>
                <a:spcPts val="0"/>
              </a:spcAft>
              <a:buSzPts val="1400"/>
              <a:buNone/>
            </a:lvl5pPr>
            <a:lvl6pPr lvl="5" algn="ctr" rtl="0">
              <a:lnSpc>
                <a:spcPct val="100000"/>
              </a:lnSpc>
              <a:spcBef>
                <a:spcPts val="1600"/>
              </a:spcBef>
              <a:spcAft>
                <a:spcPts val="0"/>
              </a:spcAft>
              <a:buSzPts val="1400"/>
              <a:buNone/>
            </a:lvl6pPr>
            <a:lvl7pPr lvl="6" algn="ctr" rtl="0">
              <a:lnSpc>
                <a:spcPct val="100000"/>
              </a:lnSpc>
              <a:spcBef>
                <a:spcPts val="1600"/>
              </a:spcBef>
              <a:spcAft>
                <a:spcPts val="0"/>
              </a:spcAft>
              <a:buSzPts val="1400"/>
              <a:buNone/>
            </a:lvl7pPr>
            <a:lvl8pPr lvl="7" algn="ctr" rtl="0">
              <a:lnSpc>
                <a:spcPct val="100000"/>
              </a:lnSpc>
              <a:spcBef>
                <a:spcPts val="1600"/>
              </a:spcBef>
              <a:spcAft>
                <a:spcPts val="0"/>
              </a:spcAft>
              <a:buSzPts val="1400"/>
              <a:buNone/>
            </a:lvl8pPr>
            <a:lvl9pPr lvl="8" algn="ctr" rtl="0">
              <a:lnSpc>
                <a:spcPct val="100000"/>
              </a:lnSpc>
              <a:spcBef>
                <a:spcPts val="1600"/>
              </a:spcBef>
              <a:spcAft>
                <a:spcPts val="1600"/>
              </a:spcAft>
              <a:buSzPts val="1400"/>
              <a:buNone/>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CAPTION_ONLY_1">
    <p:spTree>
      <p:nvGrpSpPr>
        <p:cNvPr id="1" name="Shape 980"/>
        <p:cNvGrpSpPr/>
        <p:nvPr/>
      </p:nvGrpSpPr>
      <p:grpSpPr>
        <a:xfrm>
          <a:off x="0" y="0"/>
          <a:ext cx="0" cy="0"/>
          <a:chOff x="0" y="0"/>
          <a:chExt cx="0" cy="0"/>
        </a:xfrm>
      </p:grpSpPr>
      <p:grpSp>
        <p:nvGrpSpPr>
          <p:cNvPr id="1636" name="Google Shape;981;p22"/>
          <p:cNvGrpSpPr/>
          <p:nvPr/>
        </p:nvGrpSpPr>
        <p:grpSpPr>
          <a:xfrm>
            <a:off x="286425" y="-34200"/>
            <a:ext cx="8571150" cy="5211900"/>
            <a:chOff x="266225" y="-30725"/>
            <a:chExt cx="8571150" cy="5211900"/>
          </a:xfrm>
        </p:grpSpPr>
        <p:cxnSp>
          <p:nvCxnSpPr>
            <p:cNvPr id="3146592" name="Google Shape;982;p22"/>
            <p:cNvCxnSpPr>
              <a:cxnSpLocks/>
            </p:cNvCxnSpPr>
            <p:nvPr/>
          </p:nvCxnSpPr>
          <p:spPr>
            <a:xfrm>
              <a:off x="2662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593" name="Google Shape;983;p22"/>
            <p:cNvCxnSpPr>
              <a:cxnSpLocks/>
            </p:cNvCxnSpPr>
            <p:nvPr/>
          </p:nvCxnSpPr>
          <p:spPr>
            <a:xfrm>
              <a:off x="5836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594" name="Google Shape;984;p22"/>
            <p:cNvCxnSpPr>
              <a:cxnSpLocks/>
            </p:cNvCxnSpPr>
            <p:nvPr/>
          </p:nvCxnSpPr>
          <p:spPr>
            <a:xfrm>
              <a:off x="9011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595" name="Google Shape;985;p22"/>
            <p:cNvCxnSpPr>
              <a:cxnSpLocks/>
            </p:cNvCxnSpPr>
            <p:nvPr/>
          </p:nvCxnSpPr>
          <p:spPr>
            <a:xfrm>
              <a:off x="12185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596" name="Google Shape;986;p22"/>
            <p:cNvCxnSpPr>
              <a:cxnSpLocks/>
            </p:cNvCxnSpPr>
            <p:nvPr/>
          </p:nvCxnSpPr>
          <p:spPr>
            <a:xfrm>
              <a:off x="15360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597" name="Google Shape;987;p22"/>
            <p:cNvCxnSpPr>
              <a:cxnSpLocks/>
            </p:cNvCxnSpPr>
            <p:nvPr/>
          </p:nvCxnSpPr>
          <p:spPr>
            <a:xfrm>
              <a:off x="18534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598" name="Google Shape;988;p22"/>
            <p:cNvCxnSpPr>
              <a:cxnSpLocks/>
            </p:cNvCxnSpPr>
            <p:nvPr/>
          </p:nvCxnSpPr>
          <p:spPr>
            <a:xfrm>
              <a:off x="21709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599" name="Google Shape;989;p22"/>
            <p:cNvCxnSpPr>
              <a:cxnSpLocks/>
            </p:cNvCxnSpPr>
            <p:nvPr/>
          </p:nvCxnSpPr>
          <p:spPr>
            <a:xfrm>
              <a:off x="24883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00" name="Google Shape;990;p22"/>
            <p:cNvCxnSpPr>
              <a:cxnSpLocks/>
            </p:cNvCxnSpPr>
            <p:nvPr/>
          </p:nvCxnSpPr>
          <p:spPr>
            <a:xfrm>
              <a:off x="28058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01" name="Google Shape;991;p22"/>
            <p:cNvCxnSpPr>
              <a:cxnSpLocks/>
            </p:cNvCxnSpPr>
            <p:nvPr/>
          </p:nvCxnSpPr>
          <p:spPr>
            <a:xfrm>
              <a:off x="31232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02" name="Google Shape;992;p22"/>
            <p:cNvCxnSpPr>
              <a:cxnSpLocks/>
            </p:cNvCxnSpPr>
            <p:nvPr/>
          </p:nvCxnSpPr>
          <p:spPr>
            <a:xfrm>
              <a:off x="34407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03" name="Google Shape;993;p22"/>
            <p:cNvCxnSpPr>
              <a:cxnSpLocks/>
            </p:cNvCxnSpPr>
            <p:nvPr/>
          </p:nvCxnSpPr>
          <p:spPr>
            <a:xfrm>
              <a:off x="37581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04" name="Google Shape;994;p22"/>
            <p:cNvCxnSpPr>
              <a:cxnSpLocks/>
            </p:cNvCxnSpPr>
            <p:nvPr/>
          </p:nvCxnSpPr>
          <p:spPr>
            <a:xfrm>
              <a:off x="40756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05" name="Google Shape;995;p22"/>
            <p:cNvCxnSpPr>
              <a:cxnSpLocks/>
            </p:cNvCxnSpPr>
            <p:nvPr/>
          </p:nvCxnSpPr>
          <p:spPr>
            <a:xfrm>
              <a:off x="43930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06" name="Google Shape;996;p22"/>
            <p:cNvCxnSpPr>
              <a:cxnSpLocks/>
            </p:cNvCxnSpPr>
            <p:nvPr/>
          </p:nvCxnSpPr>
          <p:spPr>
            <a:xfrm>
              <a:off x="47105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07" name="Google Shape;997;p22"/>
            <p:cNvCxnSpPr>
              <a:cxnSpLocks/>
            </p:cNvCxnSpPr>
            <p:nvPr/>
          </p:nvCxnSpPr>
          <p:spPr>
            <a:xfrm>
              <a:off x="50279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08" name="Google Shape;998;p22"/>
            <p:cNvCxnSpPr>
              <a:cxnSpLocks/>
            </p:cNvCxnSpPr>
            <p:nvPr/>
          </p:nvCxnSpPr>
          <p:spPr>
            <a:xfrm>
              <a:off x="53454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09" name="Google Shape;999;p22"/>
            <p:cNvCxnSpPr>
              <a:cxnSpLocks/>
            </p:cNvCxnSpPr>
            <p:nvPr/>
          </p:nvCxnSpPr>
          <p:spPr>
            <a:xfrm>
              <a:off x="56628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10" name="Google Shape;1000;p22"/>
            <p:cNvCxnSpPr>
              <a:cxnSpLocks/>
            </p:cNvCxnSpPr>
            <p:nvPr/>
          </p:nvCxnSpPr>
          <p:spPr>
            <a:xfrm>
              <a:off x="59803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11" name="Google Shape;1001;p22"/>
            <p:cNvCxnSpPr>
              <a:cxnSpLocks/>
            </p:cNvCxnSpPr>
            <p:nvPr/>
          </p:nvCxnSpPr>
          <p:spPr>
            <a:xfrm>
              <a:off x="62977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12" name="Google Shape;1002;p22"/>
            <p:cNvCxnSpPr>
              <a:cxnSpLocks/>
            </p:cNvCxnSpPr>
            <p:nvPr/>
          </p:nvCxnSpPr>
          <p:spPr>
            <a:xfrm>
              <a:off x="66152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13" name="Google Shape;1003;p22"/>
            <p:cNvCxnSpPr>
              <a:cxnSpLocks/>
            </p:cNvCxnSpPr>
            <p:nvPr/>
          </p:nvCxnSpPr>
          <p:spPr>
            <a:xfrm>
              <a:off x="69326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14" name="Google Shape;1004;p22"/>
            <p:cNvCxnSpPr>
              <a:cxnSpLocks/>
            </p:cNvCxnSpPr>
            <p:nvPr/>
          </p:nvCxnSpPr>
          <p:spPr>
            <a:xfrm>
              <a:off x="72501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15" name="Google Shape;1005;p22"/>
            <p:cNvCxnSpPr>
              <a:cxnSpLocks/>
            </p:cNvCxnSpPr>
            <p:nvPr/>
          </p:nvCxnSpPr>
          <p:spPr>
            <a:xfrm>
              <a:off x="75675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16" name="Google Shape;1006;p22"/>
            <p:cNvCxnSpPr>
              <a:cxnSpLocks/>
            </p:cNvCxnSpPr>
            <p:nvPr/>
          </p:nvCxnSpPr>
          <p:spPr>
            <a:xfrm>
              <a:off x="78850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17" name="Google Shape;1007;p22"/>
            <p:cNvCxnSpPr>
              <a:cxnSpLocks/>
            </p:cNvCxnSpPr>
            <p:nvPr/>
          </p:nvCxnSpPr>
          <p:spPr>
            <a:xfrm>
              <a:off x="82024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18" name="Google Shape;1008;p22"/>
            <p:cNvCxnSpPr>
              <a:cxnSpLocks/>
            </p:cNvCxnSpPr>
            <p:nvPr/>
          </p:nvCxnSpPr>
          <p:spPr>
            <a:xfrm>
              <a:off x="85199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19" name="Google Shape;1009;p22"/>
            <p:cNvCxnSpPr>
              <a:cxnSpLocks/>
            </p:cNvCxnSpPr>
            <p:nvPr/>
          </p:nvCxnSpPr>
          <p:spPr>
            <a:xfrm>
              <a:off x="8837375" y="-30725"/>
              <a:ext cx="0" cy="5211900"/>
            </a:xfrm>
            <a:prstGeom prst="straightConnector1">
              <a:avLst/>
            </a:prstGeom>
            <a:noFill/>
            <a:ln w="9525" cap="flat" cmpd="sng">
              <a:solidFill>
                <a:schemeClr val="dk2"/>
              </a:solidFill>
              <a:prstDash val="solid"/>
              <a:round/>
              <a:headEnd type="none" w="med" len="med"/>
              <a:tailEnd type="none" w="med" len="med"/>
            </a:ln>
          </p:spPr>
        </p:cxnSp>
      </p:grpSp>
      <p:pic>
        <p:nvPicPr>
          <p:cNvPr id="2097230" name="Google Shape;1010;p22"/>
          <p:cNvPicPr preferRelativeResize="0">
            <a:picLocks/>
          </p:cNvPicPr>
          <p:nvPr/>
        </p:nvPicPr>
        <p:blipFill>
          <a:blip r:embed="rId2">
            <a:alphaModFix amt="60000"/>
          </a:blip>
          <a:stretch>
            <a:fillRect/>
          </a:stretch>
        </p:blipFill>
        <p:spPr>
          <a:xfrm rot="4500001" flipH="1">
            <a:off x="6415797" y="3745087"/>
            <a:ext cx="1165860" cy="1554481"/>
          </a:xfrm>
          <a:prstGeom prst="rect">
            <a:avLst/>
          </a:prstGeom>
          <a:noFill/>
          <a:ln>
            <a:noFill/>
          </a:ln>
        </p:spPr>
      </p:pic>
      <p:pic>
        <p:nvPicPr>
          <p:cNvPr id="2097231" name="Google Shape;1011;p22"/>
          <p:cNvPicPr preferRelativeResize="0">
            <a:picLocks/>
          </p:cNvPicPr>
          <p:nvPr/>
        </p:nvPicPr>
        <p:blipFill>
          <a:blip r:embed="rId3">
            <a:alphaModFix amt="60000"/>
          </a:blip>
          <a:stretch>
            <a:fillRect/>
          </a:stretch>
        </p:blipFill>
        <p:spPr>
          <a:xfrm flipH="1">
            <a:off x="7191325" y="200838"/>
            <a:ext cx="1696565" cy="1097279"/>
          </a:xfrm>
          <a:prstGeom prst="rect">
            <a:avLst/>
          </a:prstGeom>
          <a:noFill/>
          <a:ln>
            <a:noFill/>
          </a:ln>
        </p:spPr>
      </p:pic>
      <p:grpSp>
        <p:nvGrpSpPr>
          <p:cNvPr id="1637" name="Google Shape;1012;p22"/>
          <p:cNvGrpSpPr/>
          <p:nvPr/>
        </p:nvGrpSpPr>
        <p:grpSpPr>
          <a:xfrm>
            <a:off x="-28200" y="278025"/>
            <a:ext cx="9200400" cy="4587450"/>
            <a:chOff x="-25600" y="312300"/>
            <a:chExt cx="9200400" cy="4587450"/>
          </a:xfrm>
        </p:grpSpPr>
        <p:cxnSp>
          <p:nvCxnSpPr>
            <p:cNvPr id="3146620" name="Google Shape;1013;p22"/>
            <p:cNvCxnSpPr>
              <a:cxnSpLocks/>
            </p:cNvCxnSpPr>
            <p:nvPr/>
          </p:nvCxnSpPr>
          <p:spPr>
            <a:xfrm>
              <a:off x="-25600" y="3123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621" name="Google Shape;1014;p22"/>
            <p:cNvCxnSpPr>
              <a:cxnSpLocks/>
            </p:cNvCxnSpPr>
            <p:nvPr/>
          </p:nvCxnSpPr>
          <p:spPr>
            <a:xfrm>
              <a:off x="-25600" y="6399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622" name="Google Shape;1015;p22"/>
            <p:cNvCxnSpPr>
              <a:cxnSpLocks/>
            </p:cNvCxnSpPr>
            <p:nvPr/>
          </p:nvCxnSpPr>
          <p:spPr>
            <a:xfrm>
              <a:off x="-25600" y="96765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623" name="Google Shape;1016;p22"/>
            <p:cNvCxnSpPr>
              <a:cxnSpLocks/>
            </p:cNvCxnSpPr>
            <p:nvPr/>
          </p:nvCxnSpPr>
          <p:spPr>
            <a:xfrm>
              <a:off x="-25600" y="129532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624" name="Google Shape;1017;p22"/>
            <p:cNvCxnSpPr>
              <a:cxnSpLocks/>
            </p:cNvCxnSpPr>
            <p:nvPr/>
          </p:nvCxnSpPr>
          <p:spPr>
            <a:xfrm>
              <a:off x="-25600" y="16230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625" name="Google Shape;1018;p22"/>
            <p:cNvCxnSpPr>
              <a:cxnSpLocks/>
            </p:cNvCxnSpPr>
            <p:nvPr/>
          </p:nvCxnSpPr>
          <p:spPr>
            <a:xfrm>
              <a:off x="-25600" y="19506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626" name="Google Shape;1019;p22"/>
            <p:cNvCxnSpPr>
              <a:cxnSpLocks/>
            </p:cNvCxnSpPr>
            <p:nvPr/>
          </p:nvCxnSpPr>
          <p:spPr>
            <a:xfrm>
              <a:off x="-25600" y="227835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627" name="Google Shape;1020;p22"/>
            <p:cNvCxnSpPr>
              <a:cxnSpLocks/>
            </p:cNvCxnSpPr>
            <p:nvPr/>
          </p:nvCxnSpPr>
          <p:spPr>
            <a:xfrm>
              <a:off x="-25600" y="260602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628" name="Google Shape;1021;p22"/>
            <p:cNvCxnSpPr>
              <a:cxnSpLocks/>
            </p:cNvCxnSpPr>
            <p:nvPr/>
          </p:nvCxnSpPr>
          <p:spPr>
            <a:xfrm>
              <a:off x="-25600" y="29337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629" name="Google Shape;1022;p22"/>
            <p:cNvCxnSpPr>
              <a:cxnSpLocks/>
            </p:cNvCxnSpPr>
            <p:nvPr/>
          </p:nvCxnSpPr>
          <p:spPr>
            <a:xfrm>
              <a:off x="-25600" y="32613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630" name="Google Shape;1023;p22"/>
            <p:cNvCxnSpPr>
              <a:cxnSpLocks/>
            </p:cNvCxnSpPr>
            <p:nvPr/>
          </p:nvCxnSpPr>
          <p:spPr>
            <a:xfrm>
              <a:off x="-25600" y="358905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631" name="Google Shape;1024;p22"/>
            <p:cNvCxnSpPr>
              <a:cxnSpLocks/>
            </p:cNvCxnSpPr>
            <p:nvPr/>
          </p:nvCxnSpPr>
          <p:spPr>
            <a:xfrm>
              <a:off x="-25600" y="391672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632" name="Google Shape;1025;p22"/>
            <p:cNvCxnSpPr>
              <a:cxnSpLocks/>
            </p:cNvCxnSpPr>
            <p:nvPr/>
          </p:nvCxnSpPr>
          <p:spPr>
            <a:xfrm>
              <a:off x="-25600" y="42444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633" name="Google Shape;1026;p22"/>
            <p:cNvCxnSpPr>
              <a:cxnSpLocks/>
            </p:cNvCxnSpPr>
            <p:nvPr/>
          </p:nvCxnSpPr>
          <p:spPr>
            <a:xfrm>
              <a:off x="-25600" y="45720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634" name="Google Shape;1027;p22"/>
            <p:cNvCxnSpPr>
              <a:cxnSpLocks/>
            </p:cNvCxnSpPr>
            <p:nvPr/>
          </p:nvCxnSpPr>
          <p:spPr>
            <a:xfrm>
              <a:off x="-25600" y="4899750"/>
              <a:ext cx="9200400" cy="0"/>
            </a:xfrm>
            <a:prstGeom prst="straightConnector1">
              <a:avLst/>
            </a:prstGeom>
            <a:noFill/>
            <a:ln w="9525" cap="flat" cmpd="sng">
              <a:solidFill>
                <a:schemeClr val="dk2"/>
              </a:solidFill>
              <a:prstDash val="solid"/>
              <a:round/>
              <a:headEnd type="none" w="med" len="med"/>
              <a:tailEnd type="none" w="med" len="med"/>
            </a:ln>
          </p:spPr>
        </p:cxnSp>
      </p:grpSp>
      <p:pic>
        <p:nvPicPr>
          <p:cNvPr id="2097232" name="Google Shape;1028;p22"/>
          <p:cNvPicPr preferRelativeResize="0">
            <a:picLocks/>
          </p:cNvPicPr>
          <p:nvPr/>
        </p:nvPicPr>
        <p:blipFill>
          <a:blip r:embed="rId4">
            <a:alphaModFix amt="60000"/>
          </a:blip>
          <a:stretch>
            <a:fillRect/>
          </a:stretch>
        </p:blipFill>
        <p:spPr>
          <a:xfrm flipH="1">
            <a:off x="286416" y="-192025"/>
            <a:ext cx="1213463" cy="1463040"/>
          </a:xfrm>
          <a:prstGeom prst="rect">
            <a:avLst/>
          </a:prstGeom>
          <a:noFill/>
          <a:ln>
            <a:noFill/>
          </a:ln>
        </p:spPr>
      </p:pic>
      <p:sp>
        <p:nvSpPr>
          <p:cNvPr id="1066176" name="Google Shape;1029;p22"/>
          <p:cNvSpPr/>
          <p:nvPr/>
        </p:nvSpPr>
        <p:spPr>
          <a:xfrm>
            <a:off x="721650" y="542450"/>
            <a:ext cx="7709100" cy="4061700"/>
          </a:xfrm>
          <a:prstGeom prst="roundRect">
            <a:avLst>
              <a:gd name="adj" fmla="val 9062"/>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2"/>
        <p:cNvGrpSpPr/>
        <p:nvPr/>
      </p:nvGrpSpPr>
      <p:grpSpPr>
        <a:xfrm>
          <a:off x="0" y="0"/>
          <a:ext cx="0" cy="0"/>
          <a:chOff x="0" y="0"/>
          <a:chExt cx="0" cy="0"/>
        </a:xfrm>
      </p:grpSpPr>
      <p:grpSp>
        <p:nvGrpSpPr>
          <p:cNvPr id="106" name="Google Shape;63;p3"/>
          <p:cNvGrpSpPr/>
          <p:nvPr/>
        </p:nvGrpSpPr>
        <p:grpSpPr>
          <a:xfrm>
            <a:off x="-28200" y="-34200"/>
            <a:ext cx="9200400" cy="5211900"/>
            <a:chOff x="-28200" y="-34200"/>
            <a:chExt cx="9200400" cy="5211900"/>
          </a:xfrm>
        </p:grpSpPr>
        <p:grpSp>
          <p:nvGrpSpPr>
            <p:cNvPr id="107" name="Google Shape;64;p3"/>
            <p:cNvGrpSpPr/>
            <p:nvPr/>
          </p:nvGrpSpPr>
          <p:grpSpPr>
            <a:xfrm>
              <a:off x="286425" y="-34200"/>
              <a:ext cx="8571150" cy="5211900"/>
              <a:chOff x="266225" y="-30725"/>
              <a:chExt cx="8571150" cy="5211900"/>
            </a:xfrm>
          </p:grpSpPr>
          <p:cxnSp>
            <p:nvCxnSpPr>
              <p:cNvPr id="3145903" name="Google Shape;65;p3"/>
              <p:cNvCxnSpPr>
                <a:cxnSpLocks/>
              </p:cNvCxnSpPr>
              <p:nvPr/>
            </p:nvCxnSpPr>
            <p:spPr>
              <a:xfrm>
                <a:off x="2662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904" name="Google Shape;66;p3"/>
              <p:cNvCxnSpPr>
                <a:cxnSpLocks/>
              </p:cNvCxnSpPr>
              <p:nvPr/>
            </p:nvCxnSpPr>
            <p:spPr>
              <a:xfrm>
                <a:off x="5836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905" name="Google Shape;67;p3"/>
              <p:cNvCxnSpPr>
                <a:cxnSpLocks/>
              </p:cNvCxnSpPr>
              <p:nvPr/>
            </p:nvCxnSpPr>
            <p:spPr>
              <a:xfrm>
                <a:off x="9011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906" name="Google Shape;68;p3"/>
              <p:cNvCxnSpPr>
                <a:cxnSpLocks/>
              </p:cNvCxnSpPr>
              <p:nvPr/>
            </p:nvCxnSpPr>
            <p:spPr>
              <a:xfrm>
                <a:off x="12185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907" name="Google Shape;69;p3"/>
              <p:cNvCxnSpPr>
                <a:cxnSpLocks/>
              </p:cNvCxnSpPr>
              <p:nvPr/>
            </p:nvCxnSpPr>
            <p:spPr>
              <a:xfrm>
                <a:off x="15360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908" name="Google Shape;70;p3"/>
              <p:cNvCxnSpPr>
                <a:cxnSpLocks/>
              </p:cNvCxnSpPr>
              <p:nvPr/>
            </p:nvCxnSpPr>
            <p:spPr>
              <a:xfrm>
                <a:off x="18534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909" name="Google Shape;71;p3"/>
              <p:cNvCxnSpPr>
                <a:cxnSpLocks/>
              </p:cNvCxnSpPr>
              <p:nvPr/>
            </p:nvCxnSpPr>
            <p:spPr>
              <a:xfrm>
                <a:off x="21709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910" name="Google Shape;72;p3"/>
              <p:cNvCxnSpPr>
                <a:cxnSpLocks/>
              </p:cNvCxnSpPr>
              <p:nvPr/>
            </p:nvCxnSpPr>
            <p:spPr>
              <a:xfrm>
                <a:off x="24883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911" name="Google Shape;73;p3"/>
              <p:cNvCxnSpPr>
                <a:cxnSpLocks/>
              </p:cNvCxnSpPr>
              <p:nvPr/>
            </p:nvCxnSpPr>
            <p:spPr>
              <a:xfrm>
                <a:off x="28058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912" name="Google Shape;74;p3"/>
              <p:cNvCxnSpPr>
                <a:cxnSpLocks/>
              </p:cNvCxnSpPr>
              <p:nvPr/>
            </p:nvCxnSpPr>
            <p:spPr>
              <a:xfrm>
                <a:off x="31232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913" name="Google Shape;75;p3"/>
              <p:cNvCxnSpPr>
                <a:cxnSpLocks/>
              </p:cNvCxnSpPr>
              <p:nvPr/>
            </p:nvCxnSpPr>
            <p:spPr>
              <a:xfrm>
                <a:off x="34407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914" name="Google Shape;76;p3"/>
              <p:cNvCxnSpPr>
                <a:cxnSpLocks/>
              </p:cNvCxnSpPr>
              <p:nvPr/>
            </p:nvCxnSpPr>
            <p:spPr>
              <a:xfrm>
                <a:off x="37581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915" name="Google Shape;77;p3"/>
              <p:cNvCxnSpPr>
                <a:cxnSpLocks/>
              </p:cNvCxnSpPr>
              <p:nvPr/>
            </p:nvCxnSpPr>
            <p:spPr>
              <a:xfrm>
                <a:off x="40756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916" name="Google Shape;78;p3"/>
              <p:cNvCxnSpPr>
                <a:cxnSpLocks/>
              </p:cNvCxnSpPr>
              <p:nvPr/>
            </p:nvCxnSpPr>
            <p:spPr>
              <a:xfrm>
                <a:off x="43930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917" name="Google Shape;79;p3"/>
              <p:cNvCxnSpPr>
                <a:cxnSpLocks/>
              </p:cNvCxnSpPr>
              <p:nvPr/>
            </p:nvCxnSpPr>
            <p:spPr>
              <a:xfrm>
                <a:off x="47105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918" name="Google Shape;80;p3"/>
              <p:cNvCxnSpPr>
                <a:cxnSpLocks/>
              </p:cNvCxnSpPr>
              <p:nvPr/>
            </p:nvCxnSpPr>
            <p:spPr>
              <a:xfrm>
                <a:off x="50279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919" name="Google Shape;81;p3"/>
              <p:cNvCxnSpPr>
                <a:cxnSpLocks/>
              </p:cNvCxnSpPr>
              <p:nvPr/>
            </p:nvCxnSpPr>
            <p:spPr>
              <a:xfrm>
                <a:off x="53454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920" name="Google Shape;82;p3"/>
              <p:cNvCxnSpPr>
                <a:cxnSpLocks/>
              </p:cNvCxnSpPr>
              <p:nvPr/>
            </p:nvCxnSpPr>
            <p:spPr>
              <a:xfrm>
                <a:off x="56628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921" name="Google Shape;83;p3"/>
              <p:cNvCxnSpPr>
                <a:cxnSpLocks/>
              </p:cNvCxnSpPr>
              <p:nvPr/>
            </p:nvCxnSpPr>
            <p:spPr>
              <a:xfrm>
                <a:off x="59803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922" name="Google Shape;84;p3"/>
              <p:cNvCxnSpPr>
                <a:cxnSpLocks/>
              </p:cNvCxnSpPr>
              <p:nvPr/>
            </p:nvCxnSpPr>
            <p:spPr>
              <a:xfrm>
                <a:off x="62977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923" name="Google Shape;85;p3"/>
              <p:cNvCxnSpPr>
                <a:cxnSpLocks/>
              </p:cNvCxnSpPr>
              <p:nvPr/>
            </p:nvCxnSpPr>
            <p:spPr>
              <a:xfrm>
                <a:off x="66152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924" name="Google Shape;86;p3"/>
              <p:cNvCxnSpPr>
                <a:cxnSpLocks/>
              </p:cNvCxnSpPr>
              <p:nvPr/>
            </p:nvCxnSpPr>
            <p:spPr>
              <a:xfrm>
                <a:off x="69326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925" name="Google Shape;87;p3"/>
              <p:cNvCxnSpPr>
                <a:cxnSpLocks/>
              </p:cNvCxnSpPr>
              <p:nvPr/>
            </p:nvCxnSpPr>
            <p:spPr>
              <a:xfrm>
                <a:off x="72501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926" name="Google Shape;88;p3"/>
              <p:cNvCxnSpPr>
                <a:cxnSpLocks/>
              </p:cNvCxnSpPr>
              <p:nvPr/>
            </p:nvCxnSpPr>
            <p:spPr>
              <a:xfrm>
                <a:off x="75675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927" name="Google Shape;89;p3"/>
              <p:cNvCxnSpPr>
                <a:cxnSpLocks/>
              </p:cNvCxnSpPr>
              <p:nvPr/>
            </p:nvCxnSpPr>
            <p:spPr>
              <a:xfrm>
                <a:off x="78850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928" name="Google Shape;90;p3"/>
              <p:cNvCxnSpPr>
                <a:cxnSpLocks/>
              </p:cNvCxnSpPr>
              <p:nvPr/>
            </p:nvCxnSpPr>
            <p:spPr>
              <a:xfrm>
                <a:off x="82024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929" name="Google Shape;91;p3"/>
              <p:cNvCxnSpPr>
                <a:cxnSpLocks/>
              </p:cNvCxnSpPr>
              <p:nvPr/>
            </p:nvCxnSpPr>
            <p:spPr>
              <a:xfrm>
                <a:off x="85199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930" name="Google Shape;92;p3"/>
              <p:cNvCxnSpPr>
                <a:cxnSpLocks/>
              </p:cNvCxnSpPr>
              <p:nvPr/>
            </p:nvCxnSpPr>
            <p:spPr>
              <a:xfrm>
                <a:off x="8837375" y="-30725"/>
                <a:ext cx="0" cy="5211900"/>
              </a:xfrm>
              <a:prstGeom prst="straightConnector1">
                <a:avLst/>
              </a:prstGeom>
              <a:noFill/>
              <a:ln w="9525" cap="flat" cmpd="sng">
                <a:solidFill>
                  <a:schemeClr val="dk2"/>
                </a:solidFill>
                <a:prstDash val="solid"/>
                <a:round/>
                <a:headEnd type="none" w="med" len="med"/>
                <a:tailEnd type="none" w="med" len="med"/>
              </a:ln>
            </p:spPr>
          </p:cxnSp>
        </p:grpSp>
        <p:grpSp>
          <p:nvGrpSpPr>
            <p:cNvPr id="108" name="Google Shape;93;p3"/>
            <p:cNvGrpSpPr/>
            <p:nvPr/>
          </p:nvGrpSpPr>
          <p:grpSpPr>
            <a:xfrm>
              <a:off x="-28200" y="278025"/>
              <a:ext cx="9200400" cy="4587450"/>
              <a:chOff x="-25600" y="312300"/>
              <a:chExt cx="9200400" cy="4587450"/>
            </a:xfrm>
          </p:grpSpPr>
          <p:cxnSp>
            <p:nvCxnSpPr>
              <p:cNvPr id="3145931" name="Google Shape;94;p3"/>
              <p:cNvCxnSpPr>
                <a:cxnSpLocks/>
              </p:cNvCxnSpPr>
              <p:nvPr/>
            </p:nvCxnSpPr>
            <p:spPr>
              <a:xfrm>
                <a:off x="-25600" y="3123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932" name="Google Shape;95;p3"/>
              <p:cNvCxnSpPr>
                <a:cxnSpLocks/>
              </p:cNvCxnSpPr>
              <p:nvPr/>
            </p:nvCxnSpPr>
            <p:spPr>
              <a:xfrm>
                <a:off x="-25600" y="6399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933" name="Google Shape;96;p3"/>
              <p:cNvCxnSpPr>
                <a:cxnSpLocks/>
              </p:cNvCxnSpPr>
              <p:nvPr/>
            </p:nvCxnSpPr>
            <p:spPr>
              <a:xfrm>
                <a:off x="-25600" y="96765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934" name="Google Shape;97;p3"/>
              <p:cNvCxnSpPr>
                <a:cxnSpLocks/>
              </p:cNvCxnSpPr>
              <p:nvPr/>
            </p:nvCxnSpPr>
            <p:spPr>
              <a:xfrm>
                <a:off x="-25600" y="129532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935" name="Google Shape;98;p3"/>
              <p:cNvCxnSpPr>
                <a:cxnSpLocks/>
              </p:cNvCxnSpPr>
              <p:nvPr/>
            </p:nvCxnSpPr>
            <p:spPr>
              <a:xfrm>
                <a:off x="-25600" y="16230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936" name="Google Shape;99;p3"/>
              <p:cNvCxnSpPr>
                <a:cxnSpLocks/>
              </p:cNvCxnSpPr>
              <p:nvPr/>
            </p:nvCxnSpPr>
            <p:spPr>
              <a:xfrm>
                <a:off x="-25600" y="19506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937" name="Google Shape;100;p3"/>
              <p:cNvCxnSpPr>
                <a:cxnSpLocks/>
              </p:cNvCxnSpPr>
              <p:nvPr/>
            </p:nvCxnSpPr>
            <p:spPr>
              <a:xfrm>
                <a:off x="-25600" y="227835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938" name="Google Shape;101;p3"/>
              <p:cNvCxnSpPr>
                <a:cxnSpLocks/>
              </p:cNvCxnSpPr>
              <p:nvPr/>
            </p:nvCxnSpPr>
            <p:spPr>
              <a:xfrm>
                <a:off x="-25600" y="260602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939" name="Google Shape;102;p3"/>
              <p:cNvCxnSpPr>
                <a:cxnSpLocks/>
              </p:cNvCxnSpPr>
              <p:nvPr/>
            </p:nvCxnSpPr>
            <p:spPr>
              <a:xfrm>
                <a:off x="-25600" y="29337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940" name="Google Shape;103;p3"/>
              <p:cNvCxnSpPr>
                <a:cxnSpLocks/>
              </p:cNvCxnSpPr>
              <p:nvPr/>
            </p:nvCxnSpPr>
            <p:spPr>
              <a:xfrm>
                <a:off x="-25600" y="32613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941" name="Google Shape;104;p3"/>
              <p:cNvCxnSpPr>
                <a:cxnSpLocks/>
              </p:cNvCxnSpPr>
              <p:nvPr/>
            </p:nvCxnSpPr>
            <p:spPr>
              <a:xfrm>
                <a:off x="-25600" y="358905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942" name="Google Shape;105;p3"/>
              <p:cNvCxnSpPr>
                <a:cxnSpLocks/>
              </p:cNvCxnSpPr>
              <p:nvPr/>
            </p:nvCxnSpPr>
            <p:spPr>
              <a:xfrm>
                <a:off x="-25600" y="391672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943" name="Google Shape;106;p3"/>
              <p:cNvCxnSpPr>
                <a:cxnSpLocks/>
              </p:cNvCxnSpPr>
              <p:nvPr/>
            </p:nvCxnSpPr>
            <p:spPr>
              <a:xfrm>
                <a:off x="-25600" y="42444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944" name="Google Shape;107;p3"/>
              <p:cNvCxnSpPr>
                <a:cxnSpLocks/>
              </p:cNvCxnSpPr>
              <p:nvPr/>
            </p:nvCxnSpPr>
            <p:spPr>
              <a:xfrm>
                <a:off x="-25600" y="45720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945" name="Google Shape;108;p3"/>
              <p:cNvCxnSpPr>
                <a:cxnSpLocks/>
              </p:cNvCxnSpPr>
              <p:nvPr/>
            </p:nvCxnSpPr>
            <p:spPr>
              <a:xfrm>
                <a:off x="-25600" y="4899750"/>
                <a:ext cx="9200400" cy="0"/>
              </a:xfrm>
              <a:prstGeom prst="straightConnector1">
                <a:avLst/>
              </a:prstGeom>
              <a:noFill/>
              <a:ln w="9525" cap="flat" cmpd="sng">
                <a:solidFill>
                  <a:schemeClr val="dk2"/>
                </a:solidFill>
                <a:prstDash val="solid"/>
                <a:round/>
                <a:headEnd type="none" w="med" len="med"/>
                <a:tailEnd type="none" w="med" len="med"/>
              </a:ln>
            </p:spPr>
          </p:cxnSp>
        </p:grpSp>
      </p:grpSp>
      <p:pic>
        <p:nvPicPr>
          <p:cNvPr id="2097166" name="Google Shape;109;p3"/>
          <p:cNvPicPr preferRelativeResize="0">
            <a:picLocks/>
          </p:cNvPicPr>
          <p:nvPr/>
        </p:nvPicPr>
        <p:blipFill>
          <a:blip r:embed="rId2">
            <a:alphaModFix amt="60000"/>
          </a:blip>
          <a:stretch>
            <a:fillRect/>
          </a:stretch>
        </p:blipFill>
        <p:spPr>
          <a:xfrm flipH="1">
            <a:off x="7732089" y="3659913"/>
            <a:ext cx="1165860" cy="1554481"/>
          </a:xfrm>
          <a:prstGeom prst="rect">
            <a:avLst/>
          </a:prstGeom>
          <a:noFill/>
          <a:ln>
            <a:noFill/>
          </a:ln>
        </p:spPr>
      </p:pic>
      <p:pic>
        <p:nvPicPr>
          <p:cNvPr id="2097167" name="Google Shape;110;p3"/>
          <p:cNvPicPr preferRelativeResize="0">
            <a:picLocks/>
          </p:cNvPicPr>
          <p:nvPr/>
        </p:nvPicPr>
        <p:blipFill>
          <a:blip r:embed="rId3">
            <a:alphaModFix amt="60000"/>
          </a:blip>
          <a:stretch>
            <a:fillRect/>
          </a:stretch>
        </p:blipFill>
        <p:spPr>
          <a:xfrm flipH="1">
            <a:off x="107523" y="174700"/>
            <a:ext cx="774363" cy="1267149"/>
          </a:xfrm>
          <a:prstGeom prst="rect">
            <a:avLst/>
          </a:prstGeom>
          <a:noFill/>
          <a:ln>
            <a:noFill/>
          </a:ln>
        </p:spPr>
      </p:pic>
      <p:sp>
        <p:nvSpPr>
          <p:cNvPr id="1048612" name="Google Shape;111;p3"/>
          <p:cNvSpPr/>
          <p:nvPr/>
        </p:nvSpPr>
        <p:spPr>
          <a:xfrm>
            <a:off x="721650" y="542450"/>
            <a:ext cx="7709100" cy="4061700"/>
          </a:xfrm>
          <a:prstGeom prst="roundRect">
            <a:avLst>
              <a:gd name="adj" fmla="val 9062"/>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13" name="Google Shape;112;p3"/>
          <p:cNvSpPr txBox="1">
            <a:spLocks noGrp="1"/>
          </p:cNvSpPr>
          <p:nvPr>
            <p:ph type="title"/>
          </p:nvPr>
        </p:nvSpPr>
        <p:spPr>
          <a:xfrm>
            <a:off x="5019300" y="2118173"/>
            <a:ext cx="2834700" cy="14631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048614" name="Google Shape;113;p3"/>
          <p:cNvSpPr txBox="1">
            <a:spLocks noGrp="1"/>
          </p:cNvSpPr>
          <p:nvPr>
            <p:ph type="title" idx="2" hasCustomPrompt="1"/>
          </p:nvPr>
        </p:nvSpPr>
        <p:spPr>
          <a:xfrm>
            <a:off x="5019325" y="1022123"/>
            <a:ext cx="1737300" cy="11646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80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48615" name="Google Shape;114;p3"/>
          <p:cNvSpPr txBox="1">
            <a:spLocks noGrp="1"/>
          </p:cNvSpPr>
          <p:nvPr>
            <p:ph type="subTitle" idx="1"/>
          </p:nvPr>
        </p:nvSpPr>
        <p:spPr>
          <a:xfrm>
            <a:off x="5019317" y="3428873"/>
            <a:ext cx="2834700" cy="731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lvl2pPr>
            <a:lvl3pPr lvl="2" algn="ctr" rtl="0">
              <a:lnSpc>
                <a:spcPct val="100000"/>
              </a:lnSpc>
              <a:spcBef>
                <a:spcPts val="1600"/>
              </a:spcBef>
              <a:spcAft>
                <a:spcPts val="0"/>
              </a:spcAft>
              <a:buSzPts val="1400"/>
              <a:buNone/>
            </a:lvl3pPr>
            <a:lvl4pPr lvl="3" algn="ctr" rtl="0">
              <a:lnSpc>
                <a:spcPct val="100000"/>
              </a:lnSpc>
              <a:spcBef>
                <a:spcPts val="1600"/>
              </a:spcBef>
              <a:spcAft>
                <a:spcPts val="0"/>
              </a:spcAft>
              <a:buSzPts val="1400"/>
              <a:buNone/>
            </a:lvl4pPr>
            <a:lvl5pPr lvl="4" algn="ctr" rtl="0">
              <a:lnSpc>
                <a:spcPct val="100000"/>
              </a:lnSpc>
              <a:spcBef>
                <a:spcPts val="1600"/>
              </a:spcBef>
              <a:spcAft>
                <a:spcPts val="0"/>
              </a:spcAft>
              <a:buSzPts val="1400"/>
              <a:buNone/>
            </a:lvl5pPr>
            <a:lvl6pPr lvl="5" algn="ctr" rtl="0">
              <a:lnSpc>
                <a:spcPct val="100000"/>
              </a:lnSpc>
              <a:spcBef>
                <a:spcPts val="1600"/>
              </a:spcBef>
              <a:spcAft>
                <a:spcPts val="0"/>
              </a:spcAft>
              <a:buSzPts val="1400"/>
              <a:buNone/>
            </a:lvl6pPr>
            <a:lvl7pPr lvl="6" algn="ctr" rtl="0">
              <a:lnSpc>
                <a:spcPct val="100000"/>
              </a:lnSpc>
              <a:spcBef>
                <a:spcPts val="1600"/>
              </a:spcBef>
              <a:spcAft>
                <a:spcPts val="0"/>
              </a:spcAft>
              <a:buSzPts val="1400"/>
              <a:buNone/>
            </a:lvl7pPr>
            <a:lvl8pPr lvl="7" algn="ctr" rtl="0">
              <a:lnSpc>
                <a:spcPct val="100000"/>
              </a:lnSpc>
              <a:spcBef>
                <a:spcPts val="1600"/>
              </a:spcBef>
              <a:spcAft>
                <a:spcPts val="0"/>
              </a:spcAft>
              <a:buSzPts val="1400"/>
              <a:buNone/>
            </a:lvl8pPr>
            <a:lvl9pPr lvl="8" algn="ctr" rtl="0">
              <a:lnSpc>
                <a:spcPct val="100000"/>
              </a:lnSpc>
              <a:spcBef>
                <a:spcPts val="1600"/>
              </a:spcBef>
              <a:spcAft>
                <a:spcPts val="1600"/>
              </a:spcAft>
              <a:buSzPts val="1400"/>
              <a:buNone/>
            </a:lvl9pPr>
          </a:lstStyle>
          <a:p>
            <a:endParaRPr/>
          </a:p>
        </p:txBody>
      </p:sp>
      <p:sp>
        <p:nvSpPr>
          <p:cNvPr id="1048616" name="Google Shape;115;p3"/>
          <p:cNvSpPr>
            <a:spLocks noGrp="1"/>
          </p:cNvSpPr>
          <p:nvPr>
            <p:ph type="pic" idx="3"/>
          </p:nvPr>
        </p:nvSpPr>
        <p:spPr>
          <a:xfrm>
            <a:off x="893900" y="742950"/>
            <a:ext cx="3657600" cy="3657600"/>
          </a:xfrm>
          <a:prstGeom prst="roundRect">
            <a:avLst>
              <a:gd name="adj" fmla="val 7335"/>
            </a:avLst>
          </a:prstGeom>
          <a:noFill/>
          <a:ln w="19050" cap="flat" cmpd="sng">
            <a:solidFill>
              <a:schemeClr val="dk1"/>
            </a:solidFill>
            <a:prstDash val="solid"/>
            <a:round/>
            <a:headEnd type="none" w="sm" len="sm"/>
            <a:tailEnd type="none" w="sm" len="sm"/>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APTION_ONLY_1_1">
    <p:spTree>
      <p:nvGrpSpPr>
        <p:cNvPr id="1" name="Shape 1030"/>
        <p:cNvGrpSpPr/>
        <p:nvPr/>
      </p:nvGrpSpPr>
      <p:grpSpPr>
        <a:xfrm>
          <a:off x="0" y="0"/>
          <a:ext cx="0" cy="0"/>
          <a:chOff x="0" y="0"/>
          <a:chExt cx="0" cy="0"/>
        </a:xfrm>
      </p:grpSpPr>
      <p:grpSp>
        <p:nvGrpSpPr>
          <p:cNvPr id="1639" name="Google Shape;1031;p23"/>
          <p:cNvGrpSpPr/>
          <p:nvPr/>
        </p:nvGrpSpPr>
        <p:grpSpPr>
          <a:xfrm>
            <a:off x="286425" y="-34200"/>
            <a:ext cx="8571150" cy="5211900"/>
            <a:chOff x="266225" y="-30725"/>
            <a:chExt cx="8571150" cy="5211900"/>
          </a:xfrm>
        </p:grpSpPr>
        <p:cxnSp>
          <p:nvCxnSpPr>
            <p:cNvPr id="3146635" name="Google Shape;1032;p23"/>
            <p:cNvCxnSpPr>
              <a:cxnSpLocks/>
            </p:cNvCxnSpPr>
            <p:nvPr/>
          </p:nvCxnSpPr>
          <p:spPr>
            <a:xfrm>
              <a:off x="2662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36" name="Google Shape;1033;p23"/>
            <p:cNvCxnSpPr>
              <a:cxnSpLocks/>
            </p:cNvCxnSpPr>
            <p:nvPr/>
          </p:nvCxnSpPr>
          <p:spPr>
            <a:xfrm>
              <a:off x="5836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37" name="Google Shape;1034;p23"/>
            <p:cNvCxnSpPr>
              <a:cxnSpLocks/>
            </p:cNvCxnSpPr>
            <p:nvPr/>
          </p:nvCxnSpPr>
          <p:spPr>
            <a:xfrm>
              <a:off x="9011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38" name="Google Shape;1035;p23"/>
            <p:cNvCxnSpPr>
              <a:cxnSpLocks/>
            </p:cNvCxnSpPr>
            <p:nvPr/>
          </p:nvCxnSpPr>
          <p:spPr>
            <a:xfrm>
              <a:off x="12185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39" name="Google Shape;1036;p23"/>
            <p:cNvCxnSpPr>
              <a:cxnSpLocks/>
            </p:cNvCxnSpPr>
            <p:nvPr/>
          </p:nvCxnSpPr>
          <p:spPr>
            <a:xfrm>
              <a:off x="15360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40" name="Google Shape;1037;p23"/>
            <p:cNvCxnSpPr>
              <a:cxnSpLocks/>
            </p:cNvCxnSpPr>
            <p:nvPr/>
          </p:nvCxnSpPr>
          <p:spPr>
            <a:xfrm>
              <a:off x="18534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41" name="Google Shape;1038;p23"/>
            <p:cNvCxnSpPr>
              <a:cxnSpLocks/>
            </p:cNvCxnSpPr>
            <p:nvPr/>
          </p:nvCxnSpPr>
          <p:spPr>
            <a:xfrm>
              <a:off x="21709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42" name="Google Shape;1039;p23"/>
            <p:cNvCxnSpPr>
              <a:cxnSpLocks/>
            </p:cNvCxnSpPr>
            <p:nvPr/>
          </p:nvCxnSpPr>
          <p:spPr>
            <a:xfrm>
              <a:off x="24883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43" name="Google Shape;1040;p23"/>
            <p:cNvCxnSpPr>
              <a:cxnSpLocks/>
            </p:cNvCxnSpPr>
            <p:nvPr/>
          </p:nvCxnSpPr>
          <p:spPr>
            <a:xfrm>
              <a:off x="28058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44" name="Google Shape;1041;p23"/>
            <p:cNvCxnSpPr>
              <a:cxnSpLocks/>
            </p:cNvCxnSpPr>
            <p:nvPr/>
          </p:nvCxnSpPr>
          <p:spPr>
            <a:xfrm>
              <a:off x="31232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45" name="Google Shape;1042;p23"/>
            <p:cNvCxnSpPr>
              <a:cxnSpLocks/>
            </p:cNvCxnSpPr>
            <p:nvPr/>
          </p:nvCxnSpPr>
          <p:spPr>
            <a:xfrm>
              <a:off x="34407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46" name="Google Shape;1043;p23"/>
            <p:cNvCxnSpPr>
              <a:cxnSpLocks/>
            </p:cNvCxnSpPr>
            <p:nvPr/>
          </p:nvCxnSpPr>
          <p:spPr>
            <a:xfrm>
              <a:off x="37581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47" name="Google Shape;1044;p23"/>
            <p:cNvCxnSpPr>
              <a:cxnSpLocks/>
            </p:cNvCxnSpPr>
            <p:nvPr/>
          </p:nvCxnSpPr>
          <p:spPr>
            <a:xfrm>
              <a:off x="40756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48" name="Google Shape;1045;p23"/>
            <p:cNvCxnSpPr>
              <a:cxnSpLocks/>
            </p:cNvCxnSpPr>
            <p:nvPr/>
          </p:nvCxnSpPr>
          <p:spPr>
            <a:xfrm>
              <a:off x="43930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49" name="Google Shape;1046;p23"/>
            <p:cNvCxnSpPr>
              <a:cxnSpLocks/>
            </p:cNvCxnSpPr>
            <p:nvPr/>
          </p:nvCxnSpPr>
          <p:spPr>
            <a:xfrm>
              <a:off x="47105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50" name="Google Shape;1047;p23"/>
            <p:cNvCxnSpPr>
              <a:cxnSpLocks/>
            </p:cNvCxnSpPr>
            <p:nvPr/>
          </p:nvCxnSpPr>
          <p:spPr>
            <a:xfrm>
              <a:off x="50279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51" name="Google Shape;1048;p23"/>
            <p:cNvCxnSpPr>
              <a:cxnSpLocks/>
            </p:cNvCxnSpPr>
            <p:nvPr/>
          </p:nvCxnSpPr>
          <p:spPr>
            <a:xfrm>
              <a:off x="53454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52" name="Google Shape;1049;p23"/>
            <p:cNvCxnSpPr>
              <a:cxnSpLocks/>
            </p:cNvCxnSpPr>
            <p:nvPr/>
          </p:nvCxnSpPr>
          <p:spPr>
            <a:xfrm>
              <a:off x="56628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53" name="Google Shape;1050;p23"/>
            <p:cNvCxnSpPr>
              <a:cxnSpLocks/>
            </p:cNvCxnSpPr>
            <p:nvPr/>
          </p:nvCxnSpPr>
          <p:spPr>
            <a:xfrm>
              <a:off x="59803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54" name="Google Shape;1051;p23"/>
            <p:cNvCxnSpPr>
              <a:cxnSpLocks/>
            </p:cNvCxnSpPr>
            <p:nvPr/>
          </p:nvCxnSpPr>
          <p:spPr>
            <a:xfrm>
              <a:off x="62977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55" name="Google Shape;1052;p23"/>
            <p:cNvCxnSpPr>
              <a:cxnSpLocks/>
            </p:cNvCxnSpPr>
            <p:nvPr/>
          </p:nvCxnSpPr>
          <p:spPr>
            <a:xfrm>
              <a:off x="66152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56" name="Google Shape;1053;p23"/>
            <p:cNvCxnSpPr>
              <a:cxnSpLocks/>
            </p:cNvCxnSpPr>
            <p:nvPr/>
          </p:nvCxnSpPr>
          <p:spPr>
            <a:xfrm>
              <a:off x="69326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57" name="Google Shape;1054;p23"/>
            <p:cNvCxnSpPr>
              <a:cxnSpLocks/>
            </p:cNvCxnSpPr>
            <p:nvPr/>
          </p:nvCxnSpPr>
          <p:spPr>
            <a:xfrm>
              <a:off x="72501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58" name="Google Shape;1055;p23"/>
            <p:cNvCxnSpPr>
              <a:cxnSpLocks/>
            </p:cNvCxnSpPr>
            <p:nvPr/>
          </p:nvCxnSpPr>
          <p:spPr>
            <a:xfrm>
              <a:off x="75675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59" name="Google Shape;1056;p23"/>
            <p:cNvCxnSpPr>
              <a:cxnSpLocks/>
            </p:cNvCxnSpPr>
            <p:nvPr/>
          </p:nvCxnSpPr>
          <p:spPr>
            <a:xfrm>
              <a:off x="78850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60" name="Google Shape;1057;p23"/>
            <p:cNvCxnSpPr>
              <a:cxnSpLocks/>
            </p:cNvCxnSpPr>
            <p:nvPr/>
          </p:nvCxnSpPr>
          <p:spPr>
            <a:xfrm>
              <a:off x="82024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61" name="Google Shape;1058;p23"/>
            <p:cNvCxnSpPr>
              <a:cxnSpLocks/>
            </p:cNvCxnSpPr>
            <p:nvPr/>
          </p:nvCxnSpPr>
          <p:spPr>
            <a:xfrm>
              <a:off x="85199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62" name="Google Shape;1059;p23"/>
            <p:cNvCxnSpPr>
              <a:cxnSpLocks/>
            </p:cNvCxnSpPr>
            <p:nvPr/>
          </p:nvCxnSpPr>
          <p:spPr>
            <a:xfrm>
              <a:off x="8837375" y="-30725"/>
              <a:ext cx="0" cy="5211900"/>
            </a:xfrm>
            <a:prstGeom prst="straightConnector1">
              <a:avLst/>
            </a:prstGeom>
            <a:noFill/>
            <a:ln w="9525" cap="flat" cmpd="sng">
              <a:solidFill>
                <a:schemeClr val="dk2"/>
              </a:solidFill>
              <a:prstDash val="solid"/>
              <a:round/>
              <a:headEnd type="none" w="med" len="med"/>
              <a:tailEnd type="none" w="med" len="med"/>
            </a:ln>
          </p:spPr>
        </p:cxnSp>
      </p:grpSp>
      <p:grpSp>
        <p:nvGrpSpPr>
          <p:cNvPr id="1640" name="Google Shape;1060;p23"/>
          <p:cNvGrpSpPr/>
          <p:nvPr/>
        </p:nvGrpSpPr>
        <p:grpSpPr>
          <a:xfrm>
            <a:off x="-28200" y="278025"/>
            <a:ext cx="9200400" cy="4587450"/>
            <a:chOff x="-25600" y="312300"/>
            <a:chExt cx="9200400" cy="4587450"/>
          </a:xfrm>
        </p:grpSpPr>
        <p:cxnSp>
          <p:nvCxnSpPr>
            <p:cNvPr id="3146663" name="Google Shape;1061;p23"/>
            <p:cNvCxnSpPr>
              <a:cxnSpLocks/>
            </p:cNvCxnSpPr>
            <p:nvPr/>
          </p:nvCxnSpPr>
          <p:spPr>
            <a:xfrm>
              <a:off x="-25600" y="3123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664" name="Google Shape;1062;p23"/>
            <p:cNvCxnSpPr>
              <a:cxnSpLocks/>
            </p:cNvCxnSpPr>
            <p:nvPr/>
          </p:nvCxnSpPr>
          <p:spPr>
            <a:xfrm>
              <a:off x="-25600" y="6399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665" name="Google Shape;1063;p23"/>
            <p:cNvCxnSpPr>
              <a:cxnSpLocks/>
            </p:cNvCxnSpPr>
            <p:nvPr/>
          </p:nvCxnSpPr>
          <p:spPr>
            <a:xfrm>
              <a:off x="-25600" y="96765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666" name="Google Shape;1064;p23"/>
            <p:cNvCxnSpPr>
              <a:cxnSpLocks/>
            </p:cNvCxnSpPr>
            <p:nvPr/>
          </p:nvCxnSpPr>
          <p:spPr>
            <a:xfrm>
              <a:off x="-25600" y="129532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667" name="Google Shape;1065;p23"/>
            <p:cNvCxnSpPr>
              <a:cxnSpLocks/>
            </p:cNvCxnSpPr>
            <p:nvPr/>
          </p:nvCxnSpPr>
          <p:spPr>
            <a:xfrm>
              <a:off x="-25600" y="16230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668" name="Google Shape;1066;p23"/>
            <p:cNvCxnSpPr>
              <a:cxnSpLocks/>
            </p:cNvCxnSpPr>
            <p:nvPr/>
          </p:nvCxnSpPr>
          <p:spPr>
            <a:xfrm>
              <a:off x="-25600" y="19506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669" name="Google Shape;1067;p23"/>
            <p:cNvCxnSpPr>
              <a:cxnSpLocks/>
            </p:cNvCxnSpPr>
            <p:nvPr/>
          </p:nvCxnSpPr>
          <p:spPr>
            <a:xfrm>
              <a:off x="-25600" y="227835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670" name="Google Shape;1068;p23"/>
            <p:cNvCxnSpPr>
              <a:cxnSpLocks/>
            </p:cNvCxnSpPr>
            <p:nvPr/>
          </p:nvCxnSpPr>
          <p:spPr>
            <a:xfrm>
              <a:off x="-25600" y="260602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671" name="Google Shape;1069;p23"/>
            <p:cNvCxnSpPr>
              <a:cxnSpLocks/>
            </p:cNvCxnSpPr>
            <p:nvPr/>
          </p:nvCxnSpPr>
          <p:spPr>
            <a:xfrm>
              <a:off x="-25600" y="29337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672" name="Google Shape;1070;p23"/>
            <p:cNvCxnSpPr>
              <a:cxnSpLocks/>
            </p:cNvCxnSpPr>
            <p:nvPr/>
          </p:nvCxnSpPr>
          <p:spPr>
            <a:xfrm>
              <a:off x="-25600" y="32613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673" name="Google Shape;1071;p23"/>
            <p:cNvCxnSpPr>
              <a:cxnSpLocks/>
            </p:cNvCxnSpPr>
            <p:nvPr/>
          </p:nvCxnSpPr>
          <p:spPr>
            <a:xfrm>
              <a:off x="-25600" y="358905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674" name="Google Shape;1072;p23"/>
            <p:cNvCxnSpPr>
              <a:cxnSpLocks/>
            </p:cNvCxnSpPr>
            <p:nvPr/>
          </p:nvCxnSpPr>
          <p:spPr>
            <a:xfrm>
              <a:off x="-25600" y="391672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675" name="Google Shape;1073;p23"/>
            <p:cNvCxnSpPr>
              <a:cxnSpLocks/>
            </p:cNvCxnSpPr>
            <p:nvPr/>
          </p:nvCxnSpPr>
          <p:spPr>
            <a:xfrm>
              <a:off x="-25600" y="42444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676" name="Google Shape;1074;p23"/>
            <p:cNvCxnSpPr>
              <a:cxnSpLocks/>
            </p:cNvCxnSpPr>
            <p:nvPr/>
          </p:nvCxnSpPr>
          <p:spPr>
            <a:xfrm>
              <a:off x="-25600" y="45720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677" name="Google Shape;1075;p23"/>
            <p:cNvCxnSpPr>
              <a:cxnSpLocks/>
            </p:cNvCxnSpPr>
            <p:nvPr/>
          </p:nvCxnSpPr>
          <p:spPr>
            <a:xfrm>
              <a:off x="-25600" y="4899750"/>
              <a:ext cx="9200400" cy="0"/>
            </a:xfrm>
            <a:prstGeom prst="straightConnector1">
              <a:avLst/>
            </a:prstGeom>
            <a:noFill/>
            <a:ln w="9525" cap="flat" cmpd="sng">
              <a:solidFill>
                <a:schemeClr val="dk2"/>
              </a:solidFill>
              <a:prstDash val="solid"/>
              <a:round/>
              <a:headEnd type="none" w="med" len="med"/>
              <a:tailEnd type="none" w="med" len="med"/>
            </a:ln>
          </p:spPr>
        </p:cxnSp>
      </p:grpSp>
      <p:pic>
        <p:nvPicPr>
          <p:cNvPr id="2097233" name="Google Shape;1076;p23"/>
          <p:cNvPicPr preferRelativeResize="0">
            <a:picLocks/>
          </p:cNvPicPr>
          <p:nvPr/>
        </p:nvPicPr>
        <p:blipFill>
          <a:blip r:embed="rId2">
            <a:alphaModFix amt="60000"/>
          </a:blip>
          <a:stretch>
            <a:fillRect/>
          </a:stretch>
        </p:blipFill>
        <p:spPr>
          <a:xfrm>
            <a:off x="1312273" y="4089725"/>
            <a:ext cx="1165860" cy="1554481"/>
          </a:xfrm>
          <a:prstGeom prst="rect">
            <a:avLst/>
          </a:prstGeom>
          <a:noFill/>
          <a:ln>
            <a:noFill/>
          </a:ln>
        </p:spPr>
      </p:pic>
      <p:pic>
        <p:nvPicPr>
          <p:cNvPr id="2097234" name="Google Shape;1077;p23"/>
          <p:cNvPicPr preferRelativeResize="0">
            <a:picLocks/>
          </p:cNvPicPr>
          <p:nvPr/>
        </p:nvPicPr>
        <p:blipFill>
          <a:blip r:embed="rId3">
            <a:alphaModFix amt="60000"/>
          </a:blip>
          <a:stretch>
            <a:fillRect/>
          </a:stretch>
        </p:blipFill>
        <p:spPr>
          <a:xfrm flipH="1">
            <a:off x="7912525" y="-325027"/>
            <a:ext cx="1036501" cy="1249682"/>
          </a:xfrm>
          <a:prstGeom prst="rect">
            <a:avLst/>
          </a:prstGeom>
          <a:noFill/>
          <a:ln>
            <a:noFill/>
          </a:ln>
        </p:spPr>
      </p:pic>
      <p:pic>
        <p:nvPicPr>
          <p:cNvPr id="2097235" name="Google Shape;1078;p23"/>
          <p:cNvPicPr preferRelativeResize="0">
            <a:picLocks/>
          </p:cNvPicPr>
          <p:nvPr/>
        </p:nvPicPr>
        <p:blipFill>
          <a:blip r:embed="rId4">
            <a:alphaModFix amt="60000"/>
          </a:blip>
          <a:stretch>
            <a:fillRect/>
          </a:stretch>
        </p:blipFill>
        <p:spPr>
          <a:xfrm>
            <a:off x="-217984" y="-248825"/>
            <a:ext cx="1696565" cy="1097279"/>
          </a:xfrm>
          <a:prstGeom prst="rect">
            <a:avLst/>
          </a:prstGeom>
          <a:noFill/>
          <a:ln>
            <a:noFill/>
          </a:ln>
        </p:spPr>
      </p:pic>
      <p:sp>
        <p:nvSpPr>
          <p:cNvPr id="1066177" name="Google Shape;1079;p23"/>
          <p:cNvSpPr/>
          <p:nvPr/>
        </p:nvSpPr>
        <p:spPr>
          <a:xfrm>
            <a:off x="290650" y="279575"/>
            <a:ext cx="8571000" cy="4587600"/>
          </a:xfrm>
          <a:prstGeom prst="roundRect">
            <a:avLst>
              <a:gd name="adj" fmla="val 9062"/>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16"/>
        <p:cNvGrpSpPr/>
        <p:nvPr/>
      </p:nvGrpSpPr>
      <p:grpSpPr>
        <a:xfrm>
          <a:off x="0" y="0"/>
          <a:ext cx="0" cy="0"/>
          <a:chOff x="0" y="0"/>
          <a:chExt cx="0" cy="0"/>
        </a:xfrm>
      </p:grpSpPr>
      <p:grpSp>
        <p:nvGrpSpPr>
          <p:cNvPr id="134" name="Google Shape;117;p4"/>
          <p:cNvGrpSpPr/>
          <p:nvPr/>
        </p:nvGrpSpPr>
        <p:grpSpPr>
          <a:xfrm>
            <a:off x="-28200" y="-34200"/>
            <a:ext cx="9200400" cy="5211900"/>
            <a:chOff x="-28200" y="-34200"/>
            <a:chExt cx="9200400" cy="5211900"/>
          </a:xfrm>
        </p:grpSpPr>
        <p:grpSp>
          <p:nvGrpSpPr>
            <p:cNvPr id="135" name="Google Shape;118;p4"/>
            <p:cNvGrpSpPr/>
            <p:nvPr/>
          </p:nvGrpSpPr>
          <p:grpSpPr>
            <a:xfrm>
              <a:off x="286425" y="-34200"/>
              <a:ext cx="8571150" cy="5211900"/>
              <a:chOff x="266225" y="-30725"/>
              <a:chExt cx="8571150" cy="5211900"/>
            </a:xfrm>
          </p:grpSpPr>
          <p:cxnSp>
            <p:nvCxnSpPr>
              <p:cNvPr id="3146075" name="Google Shape;119;p4"/>
              <p:cNvCxnSpPr>
                <a:cxnSpLocks/>
              </p:cNvCxnSpPr>
              <p:nvPr/>
            </p:nvCxnSpPr>
            <p:spPr>
              <a:xfrm>
                <a:off x="2662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76" name="Google Shape;120;p4"/>
              <p:cNvCxnSpPr>
                <a:cxnSpLocks/>
              </p:cNvCxnSpPr>
              <p:nvPr/>
            </p:nvCxnSpPr>
            <p:spPr>
              <a:xfrm>
                <a:off x="5836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77" name="Google Shape;121;p4"/>
              <p:cNvCxnSpPr>
                <a:cxnSpLocks/>
              </p:cNvCxnSpPr>
              <p:nvPr/>
            </p:nvCxnSpPr>
            <p:spPr>
              <a:xfrm>
                <a:off x="9011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78" name="Google Shape;122;p4"/>
              <p:cNvCxnSpPr>
                <a:cxnSpLocks/>
              </p:cNvCxnSpPr>
              <p:nvPr/>
            </p:nvCxnSpPr>
            <p:spPr>
              <a:xfrm>
                <a:off x="12185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79" name="Google Shape;123;p4"/>
              <p:cNvCxnSpPr>
                <a:cxnSpLocks/>
              </p:cNvCxnSpPr>
              <p:nvPr/>
            </p:nvCxnSpPr>
            <p:spPr>
              <a:xfrm>
                <a:off x="15360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80" name="Google Shape;124;p4"/>
              <p:cNvCxnSpPr>
                <a:cxnSpLocks/>
              </p:cNvCxnSpPr>
              <p:nvPr/>
            </p:nvCxnSpPr>
            <p:spPr>
              <a:xfrm>
                <a:off x="18534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81" name="Google Shape;125;p4"/>
              <p:cNvCxnSpPr>
                <a:cxnSpLocks/>
              </p:cNvCxnSpPr>
              <p:nvPr/>
            </p:nvCxnSpPr>
            <p:spPr>
              <a:xfrm>
                <a:off x="21709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82" name="Google Shape;126;p4"/>
              <p:cNvCxnSpPr>
                <a:cxnSpLocks/>
              </p:cNvCxnSpPr>
              <p:nvPr/>
            </p:nvCxnSpPr>
            <p:spPr>
              <a:xfrm>
                <a:off x="24883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83" name="Google Shape;127;p4"/>
              <p:cNvCxnSpPr>
                <a:cxnSpLocks/>
              </p:cNvCxnSpPr>
              <p:nvPr/>
            </p:nvCxnSpPr>
            <p:spPr>
              <a:xfrm>
                <a:off x="28058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84" name="Google Shape;128;p4"/>
              <p:cNvCxnSpPr>
                <a:cxnSpLocks/>
              </p:cNvCxnSpPr>
              <p:nvPr/>
            </p:nvCxnSpPr>
            <p:spPr>
              <a:xfrm>
                <a:off x="31232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85" name="Google Shape;129;p4"/>
              <p:cNvCxnSpPr>
                <a:cxnSpLocks/>
              </p:cNvCxnSpPr>
              <p:nvPr/>
            </p:nvCxnSpPr>
            <p:spPr>
              <a:xfrm>
                <a:off x="34407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86" name="Google Shape;130;p4"/>
              <p:cNvCxnSpPr>
                <a:cxnSpLocks/>
              </p:cNvCxnSpPr>
              <p:nvPr/>
            </p:nvCxnSpPr>
            <p:spPr>
              <a:xfrm>
                <a:off x="37581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87" name="Google Shape;131;p4"/>
              <p:cNvCxnSpPr>
                <a:cxnSpLocks/>
              </p:cNvCxnSpPr>
              <p:nvPr/>
            </p:nvCxnSpPr>
            <p:spPr>
              <a:xfrm>
                <a:off x="40756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88" name="Google Shape;132;p4"/>
              <p:cNvCxnSpPr>
                <a:cxnSpLocks/>
              </p:cNvCxnSpPr>
              <p:nvPr/>
            </p:nvCxnSpPr>
            <p:spPr>
              <a:xfrm>
                <a:off x="43930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89" name="Google Shape;133;p4"/>
              <p:cNvCxnSpPr>
                <a:cxnSpLocks/>
              </p:cNvCxnSpPr>
              <p:nvPr/>
            </p:nvCxnSpPr>
            <p:spPr>
              <a:xfrm>
                <a:off x="47105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90" name="Google Shape;134;p4"/>
              <p:cNvCxnSpPr>
                <a:cxnSpLocks/>
              </p:cNvCxnSpPr>
              <p:nvPr/>
            </p:nvCxnSpPr>
            <p:spPr>
              <a:xfrm>
                <a:off x="50279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91" name="Google Shape;135;p4"/>
              <p:cNvCxnSpPr>
                <a:cxnSpLocks/>
              </p:cNvCxnSpPr>
              <p:nvPr/>
            </p:nvCxnSpPr>
            <p:spPr>
              <a:xfrm>
                <a:off x="53454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92" name="Google Shape;136;p4"/>
              <p:cNvCxnSpPr>
                <a:cxnSpLocks/>
              </p:cNvCxnSpPr>
              <p:nvPr/>
            </p:nvCxnSpPr>
            <p:spPr>
              <a:xfrm>
                <a:off x="56628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93" name="Google Shape;137;p4"/>
              <p:cNvCxnSpPr>
                <a:cxnSpLocks/>
              </p:cNvCxnSpPr>
              <p:nvPr/>
            </p:nvCxnSpPr>
            <p:spPr>
              <a:xfrm>
                <a:off x="59803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94" name="Google Shape;138;p4"/>
              <p:cNvCxnSpPr>
                <a:cxnSpLocks/>
              </p:cNvCxnSpPr>
              <p:nvPr/>
            </p:nvCxnSpPr>
            <p:spPr>
              <a:xfrm>
                <a:off x="62977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95" name="Google Shape;139;p4"/>
              <p:cNvCxnSpPr>
                <a:cxnSpLocks/>
              </p:cNvCxnSpPr>
              <p:nvPr/>
            </p:nvCxnSpPr>
            <p:spPr>
              <a:xfrm>
                <a:off x="66152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96" name="Google Shape;140;p4"/>
              <p:cNvCxnSpPr>
                <a:cxnSpLocks/>
              </p:cNvCxnSpPr>
              <p:nvPr/>
            </p:nvCxnSpPr>
            <p:spPr>
              <a:xfrm>
                <a:off x="69326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97" name="Google Shape;141;p4"/>
              <p:cNvCxnSpPr>
                <a:cxnSpLocks/>
              </p:cNvCxnSpPr>
              <p:nvPr/>
            </p:nvCxnSpPr>
            <p:spPr>
              <a:xfrm>
                <a:off x="72501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98" name="Google Shape;142;p4"/>
              <p:cNvCxnSpPr>
                <a:cxnSpLocks/>
              </p:cNvCxnSpPr>
              <p:nvPr/>
            </p:nvCxnSpPr>
            <p:spPr>
              <a:xfrm>
                <a:off x="75675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099" name="Google Shape;143;p4"/>
              <p:cNvCxnSpPr>
                <a:cxnSpLocks/>
              </p:cNvCxnSpPr>
              <p:nvPr/>
            </p:nvCxnSpPr>
            <p:spPr>
              <a:xfrm>
                <a:off x="78850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100" name="Google Shape;144;p4"/>
              <p:cNvCxnSpPr>
                <a:cxnSpLocks/>
              </p:cNvCxnSpPr>
              <p:nvPr/>
            </p:nvCxnSpPr>
            <p:spPr>
              <a:xfrm>
                <a:off x="82024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101" name="Google Shape;145;p4"/>
              <p:cNvCxnSpPr>
                <a:cxnSpLocks/>
              </p:cNvCxnSpPr>
              <p:nvPr/>
            </p:nvCxnSpPr>
            <p:spPr>
              <a:xfrm>
                <a:off x="85199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102" name="Google Shape;146;p4"/>
              <p:cNvCxnSpPr>
                <a:cxnSpLocks/>
              </p:cNvCxnSpPr>
              <p:nvPr/>
            </p:nvCxnSpPr>
            <p:spPr>
              <a:xfrm>
                <a:off x="8837375" y="-30725"/>
                <a:ext cx="0" cy="5211900"/>
              </a:xfrm>
              <a:prstGeom prst="straightConnector1">
                <a:avLst/>
              </a:prstGeom>
              <a:noFill/>
              <a:ln w="9525" cap="flat" cmpd="sng">
                <a:solidFill>
                  <a:schemeClr val="dk2"/>
                </a:solidFill>
                <a:prstDash val="solid"/>
                <a:round/>
                <a:headEnd type="none" w="med" len="med"/>
                <a:tailEnd type="none" w="med" len="med"/>
              </a:ln>
            </p:spPr>
          </p:cxnSp>
        </p:grpSp>
        <p:grpSp>
          <p:nvGrpSpPr>
            <p:cNvPr id="136" name="Google Shape;147;p4"/>
            <p:cNvGrpSpPr/>
            <p:nvPr/>
          </p:nvGrpSpPr>
          <p:grpSpPr>
            <a:xfrm>
              <a:off x="-28200" y="278025"/>
              <a:ext cx="9200400" cy="4587450"/>
              <a:chOff x="-25600" y="312300"/>
              <a:chExt cx="9200400" cy="4587450"/>
            </a:xfrm>
          </p:grpSpPr>
          <p:cxnSp>
            <p:nvCxnSpPr>
              <p:cNvPr id="3146103" name="Google Shape;148;p4"/>
              <p:cNvCxnSpPr>
                <a:cxnSpLocks/>
              </p:cNvCxnSpPr>
              <p:nvPr/>
            </p:nvCxnSpPr>
            <p:spPr>
              <a:xfrm>
                <a:off x="-25600" y="3123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104" name="Google Shape;149;p4"/>
              <p:cNvCxnSpPr>
                <a:cxnSpLocks/>
              </p:cNvCxnSpPr>
              <p:nvPr/>
            </p:nvCxnSpPr>
            <p:spPr>
              <a:xfrm>
                <a:off x="-25600" y="6399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105" name="Google Shape;150;p4"/>
              <p:cNvCxnSpPr>
                <a:cxnSpLocks/>
              </p:cNvCxnSpPr>
              <p:nvPr/>
            </p:nvCxnSpPr>
            <p:spPr>
              <a:xfrm>
                <a:off x="-25600" y="96765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106" name="Google Shape;151;p4"/>
              <p:cNvCxnSpPr>
                <a:cxnSpLocks/>
              </p:cNvCxnSpPr>
              <p:nvPr/>
            </p:nvCxnSpPr>
            <p:spPr>
              <a:xfrm>
                <a:off x="-25600" y="129532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107" name="Google Shape;152;p4"/>
              <p:cNvCxnSpPr>
                <a:cxnSpLocks/>
              </p:cNvCxnSpPr>
              <p:nvPr/>
            </p:nvCxnSpPr>
            <p:spPr>
              <a:xfrm>
                <a:off x="-25600" y="16230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108" name="Google Shape;153;p4"/>
              <p:cNvCxnSpPr>
                <a:cxnSpLocks/>
              </p:cNvCxnSpPr>
              <p:nvPr/>
            </p:nvCxnSpPr>
            <p:spPr>
              <a:xfrm>
                <a:off x="-25600" y="19506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109" name="Google Shape;154;p4"/>
              <p:cNvCxnSpPr>
                <a:cxnSpLocks/>
              </p:cNvCxnSpPr>
              <p:nvPr/>
            </p:nvCxnSpPr>
            <p:spPr>
              <a:xfrm>
                <a:off x="-25600" y="227835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110" name="Google Shape;155;p4"/>
              <p:cNvCxnSpPr>
                <a:cxnSpLocks/>
              </p:cNvCxnSpPr>
              <p:nvPr/>
            </p:nvCxnSpPr>
            <p:spPr>
              <a:xfrm>
                <a:off x="-25600" y="260602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111" name="Google Shape;156;p4"/>
              <p:cNvCxnSpPr>
                <a:cxnSpLocks/>
              </p:cNvCxnSpPr>
              <p:nvPr/>
            </p:nvCxnSpPr>
            <p:spPr>
              <a:xfrm>
                <a:off x="-25600" y="29337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112" name="Google Shape;157;p4"/>
              <p:cNvCxnSpPr>
                <a:cxnSpLocks/>
              </p:cNvCxnSpPr>
              <p:nvPr/>
            </p:nvCxnSpPr>
            <p:spPr>
              <a:xfrm>
                <a:off x="-25600" y="32613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113" name="Google Shape;158;p4"/>
              <p:cNvCxnSpPr>
                <a:cxnSpLocks/>
              </p:cNvCxnSpPr>
              <p:nvPr/>
            </p:nvCxnSpPr>
            <p:spPr>
              <a:xfrm>
                <a:off x="-25600" y="358905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114" name="Google Shape;159;p4"/>
              <p:cNvCxnSpPr>
                <a:cxnSpLocks/>
              </p:cNvCxnSpPr>
              <p:nvPr/>
            </p:nvCxnSpPr>
            <p:spPr>
              <a:xfrm>
                <a:off x="-25600" y="391672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115" name="Google Shape;160;p4"/>
              <p:cNvCxnSpPr>
                <a:cxnSpLocks/>
              </p:cNvCxnSpPr>
              <p:nvPr/>
            </p:nvCxnSpPr>
            <p:spPr>
              <a:xfrm>
                <a:off x="-25600" y="42444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116" name="Google Shape;161;p4"/>
              <p:cNvCxnSpPr>
                <a:cxnSpLocks/>
              </p:cNvCxnSpPr>
              <p:nvPr/>
            </p:nvCxnSpPr>
            <p:spPr>
              <a:xfrm>
                <a:off x="-25600" y="45720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117" name="Google Shape;162;p4"/>
              <p:cNvCxnSpPr>
                <a:cxnSpLocks/>
              </p:cNvCxnSpPr>
              <p:nvPr/>
            </p:nvCxnSpPr>
            <p:spPr>
              <a:xfrm>
                <a:off x="-25600" y="4899750"/>
                <a:ext cx="9200400" cy="0"/>
              </a:xfrm>
              <a:prstGeom prst="straightConnector1">
                <a:avLst/>
              </a:prstGeom>
              <a:noFill/>
              <a:ln w="9525" cap="flat" cmpd="sng">
                <a:solidFill>
                  <a:schemeClr val="dk2"/>
                </a:solidFill>
                <a:prstDash val="solid"/>
                <a:round/>
                <a:headEnd type="none" w="med" len="med"/>
                <a:tailEnd type="none" w="med" len="med"/>
              </a:ln>
            </p:spPr>
          </p:cxnSp>
        </p:grpSp>
      </p:grpSp>
      <p:pic>
        <p:nvPicPr>
          <p:cNvPr id="2097185" name="Google Shape;163;p4"/>
          <p:cNvPicPr preferRelativeResize="0">
            <a:picLocks/>
          </p:cNvPicPr>
          <p:nvPr/>
        </p:nvPicPr>
        <p:blipFill>
          <a:blip r:embed="rId2">
            <a:alphaModFix amt="60000"/>
          </a:blip>
          <a:stretch>
            <a:fillRect/>
          </a:stretch>
        </p:blipFill>
        <p:spPr>
          <a:xfrm>
            <a:off x="-2" y="3880063"/>
            <a:ext cx="1165860" cy="1554481"/>
          </a:xfrm>
          <a:prstGeom prst="rect">
            <a:avLst/>
          </a:prstGeom>
          <a:noFill/>
          <a:ln>
            <a:noFill/>
          </a:ln>
        </p:spPr>
      </p:pic>
      <p:pic>
        <p:nvPicPr>
          <p:cNvPr id="2097186" name="Google Shape;164;p4"/>
          <p:cNvPicPr preferRelativeResize="0">
            <a:picLocks/>
          </p:cNvPicPr>
          <p:nvPr/>
        </p:nvPicPr>
        <p:blipFill>
          <a:blip r:embed="rId3">
            <a:alphaModFix amt="60000"/>
          </a:blip>
          <a:stretch>
            <a:fillRect/>
          </a:stretch>
        </p:blipFill>
        <p:spPr>
          <a:xfrm>
            <a:off x="8476862" y="133750"/>
            <a:ext cx="774363" cy="1267149"/>
          </a:xfrm>
          <a:prstGeom prst="rect">
            <a:avLst/>
          </a:prstGeom>
          <a:noFill/>
          <a:ln>
            <a:noFill/>
          </a:ln>
        </p:spPr>
      </p:pic>
      <p:sp>
        <p:nvSpPr>
          <p:cNvPr id="1048668" name="Google Shape;165;p4"/>
          <p:cNvSpPr/>
          <p:nvPr/>
        </p:nvSpPr>
        <p:spPr>
          <a:xfrm>
            <a:off x="290650" y="279575"/>
            <a:ext cx="8571000" cy="4587600"/>
          </a:xfrm>
          <a:prstGeom prst="roundRect">
            <a:avLst>
              <a:gd name="adj" fmla="val 9062"/>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69" name="Google Shape;166;p4"/>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lvl1pPr>
            <a:lvl2pPr lvl="1" rtl="0">
              <a:spcBef>
                <a:spcPts val="0"/>
              </a:spcBef>
              <a:spcAft>
                <a:spcPts val="0"/>
              </a:spcAft>
              <a:buSzPts val="3500"/>
              <a:buNone/>
            </a:lvl2pPr>
            <a:lvl3pPr lvl="2" rtl="0">
              <a:spcBef>
                <a:spcPts val="0"/>
              </a:spcBef>
              <a:spcAft>
                <a:spcPts val="0"/>
              </a:spcAft>
              <a:buSzPts val="3500"/>
              <a:buNone/>
            </a:lvl3pPr>
            <a:lvl4pPr lvl="3" rtl="0">
              <a:spcBef>
                <a:spcPts val="0"/>
              </a:spcBef>
              <a:spcAft>
                <a:spcPts val="0"/>
              </a:spcAft>
              <a:buSzPts val="3500"/>
              <a:buNone/>
            </a:lvl4pPr>
            <a:lvl5pPr lvl="4" rtl="0">
              <a:spcBef>
                <a:spcPts val="0"/>
              </a:spcBef>
              <a:spcAft>
                <a:spcPts val="0"/>
              </a:spcAft>
              <a:buSzPts val="3500"/>
              <a:buNone/>
            </a:lvl5pPr>
            <a:lvl6pPr lvl="5" rtl="0">
              <a:spcBef>
                <a:spcPts val="0"/>
              </a:spcBef>
              <a:spcAft>
                <a:spcPts val="0"/>
              </a:spcAft>
              <a:buSzPts val="3500"/>
              <a:buNone/>
            </a:lvl6pPr>
            <a:lvl7pPr lvl="6" rtl="0">
              <a:spcBef>
                <a:spcPts val="0"/>
              </a:spcBef>
              <a:spcAft>
                <a:spcPts val="0"/>
              </a:spcAft>
              <a:buSzPts val="3500"/>
              <a:buNone/>
            </a:lvl7pPr>
            <a:lvl8pPr lvl="7" rtl="0">
              <a:spcBef>
                <a:spcPts val="0"/>
              </a:spcBef>
              <a:spcAft>
                <a:spcPts val="0"/>
              </a:spcAft>
              <a:buSzPts val="3500"/>
              <a:buNone/>
            </a:lvl8pPr>
            <a:lvl9pPr lvl="8" rtl="0">
              <a:spcBef>
                <a:spcPts val="0"/>
              </a:spcBef>
              <a:spcAft>
                <a:spcPts val="0"/>
              </a:spcAft>
              <a:buSzPts val="3500"/>
              <a:buNone/>
            </a:lvl9pPr>
          </a:lstStyle>
          <a:p>
            <a:endParaRPr/>
          </a:p>
        </p:txBody>
      </p:sp>
      <p:sp>
        <p:nvSpPr>
          <p:cNvPr id="1048670" name="Google Shape;167;p4"/>
          <p:cNvSpPr txBox="1">
            <a:spLocks noGrp="1"/>
          </p:cNvSpPr>
          <p:nvPr>
            <p:ph type="body" idx="1"/>
          </p:nvPr>
        </p:nvSpPr>
        <p:spPr>
          <a:xfrm>
            <a:off x="720000" y="1215752"/>
            <a:ext cx="7704000" cy="3657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42FFB7"/>
              </a:buClr>
              <a:buSzPts val="1400"/>
              <a:buFont typeface="Nunito Light"/>
              <a:buChar char="●"/>
              <a:defRPr sz="1200"/>
            </a:lvl1pPr>
            <a:lvl2pPr marL="914400" lvl="1" indent="-317500" rtl="0">
              <a:lnSpc>
                <a:spcPct val="115000"/>
              </a:lnSpc>
              <a:spcBef>
                <a:spcPts val="0"/>
              </a:spcBef>
              <a:spcAft>
                <a:spcPts val="0"/>
              </a:spcAft>
              <a:buClr>
                <a:srgbClr val="FFC800"/>
              </a:buClr>
              <a:buSzPts val="1400"/>
              <a:buFont typeface="Nunito Light"/>
              <a:buChar char="○"/>
              <a:defRPr>
                <a:solidFill>
                  <a:srgbClr val="434343"/>
                </a:solidFill>
              </a:defRPr>
            </a:lvl2pPr>
            <a:lvl3pPr marL="1371600" lvl="2" indent="-317500" rtl="0">
              <a:lnSpc>
                <a:spcPct val="115000"/>
              </a:lnSpc>
              <a:spcBef>
                <a:spcPts val="1600"/>
              </a:spcBef>
              <a:spcAft>
                <a:spcPts val="0"/>
              </a:spcAft>
              <a:buClr>
                <a:srgbClr val="FFC800"/>
              </a:buClr>
              <a:buSzPts val="1400"/>
              <a:buFont typeface="Nunito Light"/>
              <a:buChar char="■"/>
              <a:defRPr>
                <a:solidFill>
                  <a:srgbClr val="434343"/>
                </a:solidFill>
              </a:defRPr>
            </a:lvl3pPr>
            <a:lvl4pPr marL="1828800" lvl="3" indent="-317500" rtl="0">
              <a:lnSpc>
                <a:spcPct val="115000"/>
              </a:lnSpc>
              <a:spcBef>
                <a:spcPts val="1600"/>
              </a:spcBef>
              <a:spcAft>
                <a:spcPts val="0"/>
              </a:spcAft>
              <a:buClr>
                <a:srgbClr val="FFC800"/>
              </a:buClr>
              <a:buSzPts val="1400"/>
              <a:buFont typeface="Nunito Light"/>
              <a:buChar char="●"/>
              <a:defRPr>
                <a:solidFill>
                  <a:srgbClr val="434343"/>
                </a:solidFill>
              </a:defRPr>
            </a:lvl4pPr>
            <a:lvl5pPr marL="2286000" lvl="4" indent="-317500" rtl="0">
              <a:lnSpc>
                <a:spcPct val="115000"/>
              </a:lnSpc>
              <a:spcBef>
                <a:spcPts val="1600"/>
              </a:spcBef>
              <a:spcAft>
                <a:spcPts val="0"/>
              </a:spcAft>
              <a:buClr>
                <a:srgbClr val="434343"/>
              </a:buClr>
              <a:buSzPts val="1400"/>
              <a:buFont typeface="Nunito Light"/>
              <a:buChar char="○"/>
              <a:defRPr>
                <a:solidFill>
                  <a:srgbClr val="434343"/>
                </a:solidFill>
              </a:defRPr>
            </a:lvl5pPr>
            <a:lvl6pPr marL="2743200" lvl="5" indent="-317500" rtl="0">
              <a:lnSpc>
                <a:spcPct val="115000"/>
              </a:lnSpc>
              <a:spcBef>
                <a:spcPts val="1600"/>
              </a:spcBef>
              <a:spcAft>
                <a:spcPts val="0"/>
              </a:spcAft>
              <a:buClr>
                <a:srgbClr val="434343"/>
              </a:buClr>
              <a:buSzPts val="1400"/>
              <a:buFont typeface="Nunito Light"/>
              <a:buChar char="■"/>
              <a:defRPr>
                <a:solidFill>
                  <a:srgbClr val="434343"/>
                </a:solidFill>
              </a:defRPr>
            </a:lvl6pPr>
            <a:lvl7pPr marL="3200400" lvl="6" indent="-317500" rtl="0">
              <a:lnSpc>
                <a:spcPct val="115000"/>
              </a:lnSpc>
              <a:spcBef>
                <a:spcPts val="1600"/>
              </a:spcBef>
              <a:spcAft>
                <a:spcPts val="0"/>
              </a:spcAft>
              <a:buClr>
                <a:srgbClr val="434343"/>
              </a:buClr>
              <a:buSzPts val="1400"/>
              <a:buFont typeface="Nunito Light"/>
              <a:buChar char="●"/>
              <a:defRPr>
                <a:solidFill>
                  <a:srgbClr val="434343"/>
                </a:solidFill>
              </a:defRPr>
            </a:lvl7pPr>
            <a:lvl8pPr marL="3657600" lvl="7" indent="-317500" rtl="0">
              <a:lnSpc>
                <a:spcPct val="115000"/>
              </a:lnSpc>
              <a:spcBef>
                <a:spcPts val="1600"/>
              </a:spcBef>
              <a:spcAft>
                <a:spcPts val="0"/>
              </a:spcAft>
              <a:buClr>
                <a:srgbClr val="434343"/>
              </a:buClr>
              <a:buSzPts val="1400"/>
              <a:buFont typeface="Nunito Light"/>
              <a:buChar char="○"/>
              <a:defRPr>
                <a:solidFill>
                  <a:srgbClr val="434343"/>
                </a:solidFill>
              </a:defRPr>
            </a:lvl8pPr>
            <a:lvl9pPr marL="4114800" lvl="8" indent="-317500" rtl="0">
              <a:lnSpc>
                <a:spcPct val="115000"/>
              </a:lnSpc>
              <a:spcBef>
                <a:spcPts val="1600"/>
              </a:spcBef>
              <a:spcAft>
                <a:spcPts val="1600"/>
              </a:spcAft>
              <a:buClr>
                <a:srgbClr val="434343"/>
              </a:buClr>
              <a:buSzPts val="1400"/>
              <a:buFont typeface="Nunito Light"/>
              <a:buChar char="■"/>
              <a:defRPr>
                <a:solidFill>
                  <a:srgbClr val="43434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8"/>
        <p:cNvGrpSpPr/>
        <p:nvPr/>
      </p:nvGrpSpPr>
      <p:grpSpPr>
        <a:xfrm>
          <a:off x="0" y="0"/>
          <a:ext cx="0" cy="0"/>
          <a:chOff x="0" y="0"/>
          <a:chExt cx="0" cy="0"/>
        </a:xfrm>
      </p:grpSpPr>
      <p:grpSp>
        <p:nvGrpSpPr>
          <p:cNvPr id="113" name="Google Shape;169;p5"/>
          <p:cNvGrpSpPr/>
          <p:nvPr/>
        </p:nvGrpSpPr>
        <p:grpSpPr>
          <a:xfrm>
            <a:off x="-28200" y="-34200"/>
            <a:ext cx="9200400" cy="5211900"/>
            <a:chOff x="-28200" y="-34200"/>
            <a:chExt cx="9200400" cy="5211900"/>
          </a:xfrm>
        </p:grpSpPr>
        <p:grpSp>
          <p:nvGrpSpPr>
            <p:cNvPr id="114" name="Google Shape;170;p5"/>
            <p:cNvGrpSpPr/>
            <p:nvPr/>
          </p:nvGrpSpPr>
          <p:grpSpPr>
            <a:xfrm>
              <a:off x="286425" y="-34200"/>
              <a:ext cx="8571150" cy="5211900"/>
              <a:chOff x="266225" y="-30725"/>
              <a:chExt cx="8571150" cy="5211900"/>
            </a:xfrm>
          </p:grpSpPr>
          <p:cxnSp>
            <p:nvCxnSpPr>
              <p:cNvPr id="3145946" name="Google Shape;171;p5"/>
              <p:cNvCxnSpPr>
                <a:cxnSpLocks/>
              </p:cNvCxnSpPr>
              <p:nvPr/>
            </p:nvCxnSpPr>
            <p:spPr>
              <a:xfrm>
                <a:off x="2662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947" name="Google Shape;172;p5"/>
              <p:cNvCxnSpPr>
                <a:cxnSpLocks/>
              </p:cNvCxnSpPr>
              <p:nvPr/>
            </p:nvCxnSpPr>
            <p:spPr>
              <a:xfrm>
                <a:off x="5836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948" name="Google Shape;173;p5"/>
              <p:cNvCxnSpPr>
                <a:cxnSpLocks/>
              </p:cNvCxnSpPr>
              <p:nvPr/>
            </p:nvCxnSpPr>
            <p:spPr>
              <a:xfrm>
                <a:off x="9011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949" name="Google Shape;174;p5"/>
              <p:cNvCxnSpPr>
                <a:cxnSpLocks/>
              </p:cNvCxnSpPr>
              <p:nvPr/>
            </p:nvCxnSpPr>
            <p:spPr>
              <a:xfrm>
                <a:off x="12185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950" name="Google Shape;175;p5"/>
              <p:cNvCxnSpPr>
                <a:cxnSpLocks/>
              </p:cNvCxnSpPr>
              <p:nvPr/>
            </p:nvCxnSpPr>
            <p:spPr>
              <a:xfrm>
                <a:off x="15360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951" name="Google Shape;176;p5"/>
              <p:cNvCxnSpPr>
                <a:cxnSpLocks/>
              </p:cNvCxnSpPr>
              <p:nvPr/>
            </p:nvCxnSpPr>
            <p:spPr>
              <a:xfrm>
                <a:off x="18534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952" name="Google Shape;177;p5"/>
              <p:cNvCxnSpPr>
                <a:cxnSpLocks/>
              </p:cNvCxnSpPr>
              <p:nvPr/>
            </p:nvCxnSpPr>
            <p:spPr>
              <a:xfrm>
                <a:off x="21709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953" name="Google Shape;178;p5"/>
              <p:cNvCxnSpPr>
                <a:cxnSpLocks/>
              </p:cNvCxnSpPr>
              <p:nvPr/>
            </p:nvCxnSpPr>
            <p:spPr>
              <a:xfrm>
                <a:off x="24883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954" name="Google Shape;179;p5"/>
              <p:cNvCxnSpPr>
                <a:cxnSpLocks/>
              </p:cNvCxnSpPr>
              <p:nvPr/>
            </p:nvCxnSpPr>
            <p:spPr>
              <a:xfrm>
                <a:off x="28058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955" name="Google Shape;180;p5"/>
              <p:cNvCxnSpPr>
                <a:cxnSpLocks/>
              </p:cNvCxnSpPr>
              <p:nvPr/>
            </p:nvCxnSpPr>
            <p:spPr>
              <a:xfrm>
                <a:off x="31232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956" name="Google Shape;181;p5"/>
              <p:cNvCxnSpPr>
                <a:cxnSpLocks/>
              </p:cNvCxnSpPr>
              <p:nvPr/>
            </p:nvCxnSpPr>
            <p:spPr>
              <a:xfrm>
                <a:off x="34407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957" name="Google Shape;182;p5"/>
              <p:cNvCxnSpPr>
                <a:cxnSpLocks/>
              </p:cNvCxnSpPr>
              <p:nvPr/>
            </p:nvCxnSpPr>
            <p:spPr>
              <a:xfrm>
                <a:off x="37581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958" name="Google Shape;183;p5"/>
              <p:cNvCxnSpPr>
                <a:cxnSpLocks/>
              </p:cNvCxnSpPr>
              <p:nvPr/>
            </p:nvCxnSpPr>
            <p:spPr>
              <a:xfrm>
                <a:off x="40756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959" name="Google Shape;184;p5"/>
              <p:cNvCxnSpPr>
                <a:cxnSpLocks/>
              </p:cNvCxnSpPr>
              <p:nvPr/>
            </p:nvCxnSpPr>
            <p:spPr>
              <a:xfrm>
                <a:off x="43930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960" name="Google Shape;185;p5"/>
              <p:cNvCxnSpPr>
                <a:cxnSpLocks/>
              </p:cNvCxnSpPr>
              <p:nvPr/>
            </p:nvCxnSpPr>
            <p:spPr>
              <a:xfrm>
                <a:off x="47105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961" name="Google Shape;186;p5"/>
              <p:cNvCxnSpPr>
                <a:cxnSpLocks/>
              </p:cNvCxnSpPr>
              <p:nvPr/>
            </p:nvCxnSpPr>
            <p:spPr>
              <a:xfrm>
                <a:off x="50279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962" name="Google Shape;187;p5"/>
              <p:cNvCxnSpPr>
                <a:cxnSpLocks/>
              </p:cNvCxnSpPr>
              <p:nvPr/>
            </p:nvCxnSpPr>
            <p:spPr>
              <a:xfrm>
                <a:off x="53454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963" name="Google Shape;188;p5"/>
              <p:cNvCxnSpPr>
                <a:cxnSpLocks/>
              </p:cNvCxnSpPr>
              <p:nvPr/>
            </p:nvCxnSpPr>
            <p:spPr>
              <a:xfrm>
                <a:off x="56628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964" name="Google Shape;189;p5"/>
              <p:cNvCxnSpPr>
                <a:cxnSpLocks/>
              </p:cNvCxnSpPr>
              <p:nvPr/>
            </p:nvCxnSpPr>
            <p:spPr>
              <a:xfrm>
                <a:off x="59803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965" name="Google Shape;190;p5"/>
              <p:cNvCxnSpPr>
                <a:cxnSpLocks/>
              </p:cNvCxnSpPr>
              <p:nvPr/>
            </p:nvCxnSpPr>
            <p:spPr>
              <a:xfrm>
                <a:off x="62977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966" name="Google Shape;191;p5"/>
              <p:cNvCxnSpPr>
                <a:cxnSpLocks/>
              </p:cNvCxnSpPr>
              <p:nvPr/>
            </p:nvCxnSpPr>
            <p:spPr>
              <a:xfrm>
                <a:off x="66152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967" name="Google Shape;192;p5"/>
              <p:cNvCxnSpPr>
                <a:cxnSpLocks/>
              </p:cNvCxnSpPr>
              <p:nvPr/>
            </p:nvCxnSpPr>
            <p:spPr>
              <a:xfrm>
                <a:off x="69326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968" name="Google Shape;193;p5"/>
              <p:cNvCxnSpPr>
                <a:cxnSpLocks/>
              </p:cNvCxnSpPr>
              <p:nvPr/>
            </p:nvCxnSpPr>
            <p:spPr>
              <a:xfrm>
                <a:off x="72501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969" name="Google Shape;194;p5"/>
              <p:cNvCxnSpPr>
                <a:cxnSpLocks/>
              </p:cNvCxnSpPr>
              <p:nvPr/>
            </p:nvCxnSpPr>
            <p:spPr>
              <a:xfrm>
                <a:off x="75675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970" name="Google Shape;195;p5"/>
              <p:cNvCxnSpPr>
                <a:cxnSpLocks/>
              </p:cNvCxnSpPr>
              <p:nvPr/>
            </p:nvCxnSpPr>
            <p:spPr>
              <a:xfrm>
                <a:off x="78850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971" name="Google Shape;196;p5"/>
              <p:cNvCxnSpPr>
                <a:cxnSpLocks/>
              </p:cNvCxnSpPr>
              <p:nvPr/>
            </p:nvCxnSpPr>
            <p:spPr>
              <a:xfrm>
                <a:off x="82024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972" name="Google Shape;197;p5"/>
              <p:cNvCxnSpPr>
                <a:cxnSpLocks/>
              </p:cNvCxnSpPr>
              <p:nvPr/>
            </p:nvCxnSpPr>
            <p:spPr>
              <a:xfrm>
                <a:off x="85199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973" name="Google Shape;198;p5"/>
              <p:cNvCxnSpPr>
                <a:cxnSpLocks/>
              </p:cNvCxnSpPr>
              <p:nvPr/>
            </p:nvCxnSpPr>
            <p:spPr>
              <a:xfrm>
                <a:off x="8837375" y="-30725"/>
                <a:ext cx="0" cy="5211900"/>
              </a:xfrm>
              <a:prstGeom prst="straightConnector1">
                <a:avLst/>
              </a:prstGeom>
              <a:noFill/>
              <a:ln w="9525" cap="flat" cmpd="sng">
                <a:solidFill>
                  <a:schemeClr val="dk2"/>
                </a:solidFill>
                <a:prstDash val="solid"/>
                <a:round/>
                <a:headEnd type="none" w="med" len="med"/>
                <a:tailEnd type="none" w="med" len="med"/>
              </a:ln>
            </p:spPr>
          </p:cxnSp>
        </p:grpSp>
        <p:grpSp>
          <p:nvGrpSpPr>
            <p:cNvPr id="115" name="Google Shape;199;p5"/>
            <p:cNvGrpSpPr/>
            <p:nvPr/>
          </p:nvGrpSpPr>
          <p:grpSpPr>
            <a:xfrm>
              <a:off x="-28200" y="278025"/>
              <a:ext cx="9200400" cy="4587450"/>
              <a:chOff x="-25600" y="312300"/>
              <a:chExt cx="9200400" cy="4587450"/>
            </a:xfrm>
          </p:grpSpPr>
          <p:cxnSp>
            <p:nvCxnSpPr>
              <p:cNvPr id="3145974" name="Google Shape;200;p5"/>
              <p:cNvCxnSpPr>
                <a:cxnSpLocks/>
              </p:cNvCxnSpPr>
              <p:nvPr/>
            </p:nvCxnSpPr>
            <p:spPr>
              <a:xfrm>
                <a:off x="-25600" y="3123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975" name="Google Shape;201;p5"/>
              <p:cNvCxnSpPr>
                <a:cxnSpLocks/>
              </p:cNvCxnSpPr>
              <p:nvPr/>
            </p:nvCxnSpPr>
            <p:spPr>
              <a:xfrm>
                <a:off x="-25600" y="6399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976" name="Google Shape;202;p5"/>
              <p:cNvCxnSpPr>
                <a:cxnSpLocks/>
              </p:cNvCxnSpPr>
              <p:nvPr/>
            </p:nvCxnSpPr>
            <p:spPr>
              <a:xfrm>
                <a:off x="-25600" y="96765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977" name="Google Shape;203;p5"/>
              <p:cNvCxnSpPr>
                <a:cxnSpLocks/>
              </p:cNvCxnSpPr>
              <p:nvPr/>
            </p:nvCxnSpPr>
            <p:spPr>
              <a:xfrm>
                <a:off x="-25600" y="129532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978" name="Google Shape;204;p5"/>
              <p:cNvCxnSpPr>
                <a:cxnSpLocks/>
              </p:cNvCxnSpPr>
              <p:nvPr/>
            </p:nvCxnSpPr>
            <p:spPr>
              <a:xfrm>
                <a:off x="-25600" y="16230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979" name="Google Shape;205;p5"/>
              <p:cNvCxnSpPr>
                <a:cxnSpLocks/>
              </p:cNvCxnSpPr>
              <p:nvPr/>
            </p:nvCxnSpPr>
            <p:spPr>
              <a:xfrm>
                <a:off x="-25600" y="19506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980" name="Google Shape;206;p5"/>
              <p:cNvCxnSpPr>
                <a:cxnSpLocks/>
              </p:cNvCxnSpPr>
              <p:nvPr/>
            </p:nvCxnSpPr>
            <p:spPr>
              <a:xfrm>
                <a:off x="-25600" y="227835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981" name="Google Shape;207;p5"/>
              <p:cNvCxnSpPr>
                <a:cxnSpLocks/>
              </p:cNvCxnSpPr>
              <p:nvPr/>
            </p:nvCxnSpPr>
            <p:spPr>
              <a:xfrm>
                <a:off x="-25600" y="260602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982" name="Google Shape;208;p5"/>
              <p:cNvCxnSpPr>
                <a:cxnSpLocks/>
              </p:cNvCxnSpPr>
              <p:nvPr/>
            </p:nvCxnSpPr>
            <p:spPr>
              <a:xfrm>
                <a:off x="-25600" y="29337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983" name="Google Shape;209;p5"/>
              <p:cNvCxnSpPr>
                <a:cxnSpLocks/>
              </p:cNvCxnSpPr>
              <p:nvPr/>
            </p:nvCxnSpPr>
            <p:spPr>
              <a:xfrm>
                <a:off x="-25600" y="32613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984" name="Google Shape;210;p5"/>
              <p:cNvCxnSpPr>
                <a:cxnSpLocks/>
              </p:cNvCxnSpPr>
              <p:nvPr/>
            </p:nvCxnSpPr>
            <p:spPr>
              <a:xfrm>
                <a:off x="-25600" y="358905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985" name="Google Shape;211;p5"/>
              <p:cNvCxnSpPr>
                <a:cxnSpLocks/>
              </p:cNvCxnSpPr>
              <p:nvPr/>
            </p:nvCxnSpPr>
            <p:spPr>
              <a:xfrm>
                <a:off x="-25600" y="391672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986" name="Google Shape;212;p5"/>
              <p:cNvCxnSpPr>
                <a:cxnSpLocks/>
              </p:cNvCxnSpPr>
              <p:nvPr/>
            </p:nvCxnSpPr>
            <p:spPr>
              <a:xfrm>
                <a:off x="-25600" y="42444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987" name="Google Shape;213;p5"/>
              <p:cNvCxnSpPr>
                <a:cxnSpLocks/>
              </p:cNvCxnSpPr>
              <p:nvPr/>
            </p:nvCxnSpPr>
            <p:spPr>
              <a:xfrm>
                <a:off x="-25600" y="45720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988" name="Google Shape;214;p5"/>
              <p:cNvCxnSpPr>
                <a:cxnSpLocks/>
              </p:cNvCxnSpPr>
              <p:nvPr/>
            </p:nvCxnSpPr>
            <p:spPr>
              <a:xfrm>
                <a:off x="-25600" y="4899750"/>
                <a:ext cx="9200400" cy="0"/>
              </a:xfrm>
              <a:prstGeom prst="straightConnector1">
                <a:avLst/>
              </a:prstGeom>
              <a:noFill/>
              <a:ln w="9525" cap="flat" cmpd="sng">
                <a:solidFill>
                  <a:schemeClr val="dk2"/>
                </a:solidFill>
                <a:prstDash val="solid"/>
                <a:round/>
                <a:headEnd type="none" w="med" len="med"/>
                <a:tailEnd type="none" w="med" len="med"/>
              </a:ln>
            </p:spPr>
          </p:cxnSp>
        </p:grpSp>
      </p:grpSp>
      <p:pic>
        <p:nvPicPr>
          <p:cNvPr id="2097170" name="Google Shape;215;p5"/>
          <p:cNvPicPr preferRelativeResize="0">
            <a:picLocks/>
          </p:cNvPicPr>
          <p:nvPr/>
        </p:nvPicPr>
        <p:blipFill>
          <a:blip r:embed="rId2">
            <a:alphaModFix amt="60000"/>
          </a:blip>
          <a:stretch>
            <a:fillRect/>
          </a:stretch>
        </p:blipFill>
        <p:spPr>
          <a:xfrm rot="6299999">
            <a:off x="6235197" y="-193184"/>
            <a:ext cx="1165860" cy="1554481"/>
          </a:xfrm>
          <a:prstGeom prst="rect">
            <a:avLst/>
          </a:prstGeom>
          <a:noFill/>
          <a:ln>
            <a:noFill/>
          </a:ln>
        </p:spPr>
      </p:pic>
      <p:pic>
        <p:nvPicPr>
          <p:cNvPr id="2097171" name="Google Shape;216;p5"/>
          <p:cNvPicPr preferRelativeResize="0">
            <a:picLocks/>
          </p:cNvPicPr>
          <p:nvPr/>
        </p:nvPicPr>
        <p:blipFill>
          <a:blip r:embed="rId3">
            <a:alphaModFix amt="60000"/>
          </a:blip>
          <a:stretch>
            <a:fillRect/>
          </a:stretch>
        </p:blipFill>
        <p:spPr>
          <a:xfrm rot="10800000">
            <a:off x="-135059" y="3506194"/>
            <a:ext cx="1213463" cy="1463040"/>
          </a:xfrm>
          <a:prstGeom prst="rect">
            <a:avLst/>
          </a:prstGeom>
          <a:noFill/>
          <a:ln>
            <a:noFill/>
          </a:ln>
        </p:spPr>
      </p:pic>
      <p:pic>
        <p:nvPicPr>
          <p:cNvPr id="2097172" name="Google Shape;217;p5"/>
          <p:cNvPicPr preferRelativeResize="0">
            <a:picLocks/>
          </p:cNvPicPr>
          <p:nvPr/>
        </p:nvPicPr>
        <p:blipFill>
          <a:blip r:embed="rId4">
            <a:alphaModFix amt="60000"/>
          </a:blip>
          <a:stretch>
            <a:fillRect/>
          </a:stretch>
        </p:blipFill>
        <p:spPr>
          <a:xfrm rot="10800000">
            <a:off x="7447425" y="4341667"/>
            <a:ext cx="1696565" cy="1097279"/>
          </a:xfrm>
          <a:prstGeom prst="rect">
            <a:avLst/>
          </a:prstGeom>
          <a:noFill/>
          <a:ln>
            <a:noFill/>
          </a:ln>
        </p:spPr>
      </p:pic>
      <p:sp>
        <p:nvSpPr>
          <p:cNvPr id="1048622" name="Google Shape;218;p5"/>
          <p:cNvSpPr/>
          <p:nvPr/>
        </p:nvSpPr>
        <p:spPr>
          <a:xfrm>
            <a:off x="290650" y="279575"/>
            <a:ext cx="8571000" cy="4587600"/>
          </a:xfrm>
          <a:prstGeom prst="roundRect">
            <a:avLst>
              <a:gd name="adj" fmla="val 9062"/>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23" name="Google Shape;219;p5"/>
          <p:cNvSpPr txBox="1">
            <a:spLocks noGrp="1"/>
          </p:cNvSpPr>
          <p:nvPr>
            <p:ph type="title"/>
          </p:nvPr>
        </p:nvSpPr>
        <p:spPr>
          <a:xfrm>
            <a:off x="720000" y="365760"/>
            <a:ext cx="7704000" cy="640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lvl1pPr>
            <a:lvl2pPr lvl="1" rtl="0">
              <a:spcBef>
                <a:spcPts val="0"/>
              </a:spcBef>
              <a:spcAft>
                <a:spcPts val="0"/>
              </a:spcAft>
              <a:buSzPts val="3500"/>
              <a:buNone/>
            </a:lvl2pPr>
            <a:lvl3pPr lvl="2" rtl="0">
              <a:spcBef>
                <a:spcPts val="0"/>
              </a:spcBef>
              <a:spcAft>
                <a:spcPts val="0"/>
              </a:spcAft>
              <a:buSzPts val="3500"/>
              <a:buNone/>
            </a:lvl3pPr>
            <a:lvl4pPr lvl="3" rtl="0">
              <a:spcBef>
                <a:spcPts val="0"/>
              </a:spcBef>
              <a:spcAft>
                <a:spcPts val="0"/>
              </a:spcAft>
              <a:buSzPts val="3500"/>
              <a:buNone/>
            </a:lvl4pPr>
            <a:lvl5pPr lvl="4" rtl="0">
              <a:spcBef>
                <a:spcPts val="0"/>
              </a:spcBef>
              <a:spcAft>
                <a:spcPts val="0"/>
              </a:spcAft>
              <a:buSzPts val="3500"/>
              <a:buNone/>
            </a:lvl5pPr>
            <a:lvl6pPr lvl="5" rtl="0">
              <a:spcBef>
                <a:spcPts val="0"/>
              </a:spcBef>
              <a:spcAft>
                <a:spcPts val="0"/>
              </a:spcAft>
              <a:buSzPts val="3500"/>
              <a:buNone/>
            </a:lvl6pPr>
            <a:lvl7pPr lvl="6" rtl="0">
              <a:spcBef>
                <a:spcPts val="0"/>
              </a:spcBef>
              <a:spcAft>
                <a:spcPts val="0"/>
              </a:spcAft>
              <a:buSzPts val="3500"/>
              <a:buNone/>
            </a:lvl7pPr>
            <a:lvl8pPr lvl="7" rtl="0">
              <a:spcBef>
                <a:spcPts val="0"/>
              </a:spcBef>
              <a:spcAft>
                <a:spcPts val="0"/>
              </a:spcAft>
              <a:buSzPts val="3500"/>
              <a:buNone/>
            </a:lvl8pPr>
            <a:lvl9pPr lvl="8" rtl="0">
              <a:spcBef>
                <a:spcPts val="0"/>
              </a:spcBef>
              <a:spcAft>
                <a:spcPts val="0"/>
              </a:spcAft>
              <a:buSzPts val="3500"/>
              <a:buNone/>
            </a:lvl9pPr>
          </a:lstStyle>
          <a:p>
            <a:endParaRPr/>
          </a:p>
        </p:txBody>
      </p:sp>
      <p:sp>
        <p:nvSpPr>
          <p:cNvPr id="1048624" name="Google Shape;220;p5"/>
          <p:cNvSpPr txBox="1">
            <a:spLocks noGrp="1"/>
          </p:cNvSpPr>
          <p:nvPr>
            <p:ph type="subTitle" idx="1"/>
          </p:nvPr>
        </p:nvSpPr>
        <p:spPr>
          <a:xfrm>
            <a:off x="5109604" y="3413176"/>
            <a:ext cx="2787300" cy="1097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48625" name="Google Shape;221;p5"/>
          <p:cNvSpPr txBox="1">
            <a:spLocks noGrp="1"/>
          </p:cNvSpPr>
          <p:nvPr>
            <p:ph type="subTitle" idx="2"/>
          </p:nvPr>
        </p:nvSpPr>
        <p:spPr>
          <a:xfrm>
            <a:off x="1247250" y="3413176"/>
            <a:ext cx="2787300" cy="1097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48626" name="Google Shape;222;p5"/>
          <p:cNvSpPr txBox="1">
            <a:spLocks noGrp="1"/>
          </p:cNvSpPr>
          <p:nvPr>
            <p:ph type="subTitle" idx="3"/>
          </p:nvPr>
        </p:nvSpPr>
        <p:spPr>
          <a:xfrm>
            <a:off x="5109602" y="3028950"/>
            <a:ext cx="27873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500" b="1">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48627" name="Google Shape;223;p5"/>
          <p:cNvSpPr txBox="1">
            <a:spLocks noGrp="1"/>
          </p:cNvSpPr>
          <p:nvPr>
            <p:ph type="subTitle" idx="4"/>
          </p:nvPr>
        </p:nvSpPr>
        <p:spPr>
          <a:xfrm>
            <a:off x="1247250" y="3028950"/>
            <a:ext cx="27873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500" b="1">
                <a:solidFill>
                  <a:schemeClr val="dk1"/>
                </a:solidFill>
                <a:latin typeface="Didact Gothic"/>
                <a:ea typeface="Didact Gothic"/>
                <a:cs typeface="Didact Gothic"/>
                <a:sym typeface="Didact Gothic"/>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48628" name="Google Shape;224;p5"/>
          <p:cNvSpPr>
            <a:spLocks noGrp="1"/>
          </p:cNvSpPr>
          <p:nvPr>
            <p:ph type="pic" idx="5"/>
          </p:nvPr>
        </p:nvSpPr>
        <p:spPr>
          <a:xfrm>
            <a:off x="1969275" y="1533150"/>
            <a:ext cx="1343100" cy="1343400"/>
          </a:xfrm>
          <a:prstGeom prst="roundRect">
            <a:avLst>
              <a:gd name="adj" fmla="val 7335"/>
            </a:avLst>
          </a:prstGeom>
          <a:noFill/>
          <a:ln w="19050" cap="flat" cmpd="sng">
            <a:solidFill>
              <a:schemeClr val="dk1"/>
            </a:solidFill>
            <a:prstDash val="solid"/>
            <a:round/>
            <a:headEnd type="none" w="sm" len="sm"/>
            <a:tailEnd type="none" w="sm" len="sm"/>
          </a:ln>
        </p:spPr>
      </p:sp>
      <p:sp>
        <p:nvSpPr>
          <p:cNvPr id="1048629" name="Google Shape;225;p5"/>
          <p:cNvSpPr>
            <a:spLocks noGrp="1"/>
          </p:cNvSpPr>
          <p:nvPr>
            <p:ph type="pic" idx="6"/>
          </p:nvPr>
        </p:nvSpPr>
        <p:spPr>
          <a:xfrm>
            <a:off x="5831700" y="1533150"/>
            <a:ext cx="1343100" cy="1343400"/>
          </a:xfrm>
          <a:prstGeom prst="roundRect">
            <a:avLst>
              <a:gd name="adj" fmla="val 7335"/>
            </a:avLst>
          </a:prstGeom>
          <a:noFill/>
          <a:ln w="19050" cap="flat" cmpd="sng">
            <a:solidFill>
              <a:schemeClr val="dk1"/>
            </a:solidFill>
            <a:prstDash val="solid"/>
            <a:round/>
            <a:headEnd type="none" w="sm" len="sm"/>
            <a:tailEnd type="none" w="sm" len="sm"/>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8"/>
        <p:cNvGrpSpPr/>
        <p:nvPr/>
      </p:nvGrpSpPr>
      <p:grpSpPr>
        <a:xfrm>
          <a:off x="0" y="0"/>
          <a:ext cx="0" cy="0"/>
          <a:chOff x="0" y="0"/>
          <a:chExt cx="0" cy="0"/>
        </a:xfrm>
      </p:grpSpPr>
      <p:grpSp>
        <p:nvGrpSpPr>
          <p:cNvPr id="93" name="Google Shape;279;p7"/>
          <p:cNvGrpSpPr/>
          <p:nvPr/>
        </p:nvGrpSpPr>
        <p:grpSpPr>
          <a:xfrm>
            <a:off x="-28200" y="278025"/>
            <a:ext cx="9200400" cy="4587450"/>
            <a:chOff x="-25600" y="312300"/>
            <a:chExt cx="9200400" cy="4587450"/>
          </a:xfrm>
        </p:grpSpPr>
        <p:cxnSp>
          <p:nvCxnSpPr>
            <p:cNvPr id="3145817" name="Google Shape;280;p7"/>
            <p:cNvCxnSpPr>
              <a:cxnSpLocks/>
            </p:cNvCxnSpPr>
            <p:nvPr/>
          </p:nvCxnSpPr>
          <p:spPr>
            <a:xfrm>
              <a:off x="-25600" y="3123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818" name="Google Shape;281;p7"/>
            <p:cNvCxnSpPr>
              <a:cxnSpLocks/>
            </p:cNvCxnSpPr>
            <p:nvPr/>
          </p:nvCxnSpPr>
          <p:spPr>
            <a:xfrm>
              <a:off x="-25600" y="6399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819" name="Google Shape;282;p7"/>
            <p:cNvCxnSpPr>
              <a:cxnSpLocks/>
            </p:cNvCxnSpPr>
            <p:nvPr/>
          </p:nvCxnSpPr>
          <p:spPr>
            <a:xfrm>
              <a:off x="-25600" y="96765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820" name="Google Shape;283;p7"/>
            <p:cNvCxnSpPr>
              <a:cxnSpLocks/>
            </p:cNvCxnSpPr>
            <p:nvPr/>
          </p:nvCxnSpPr>
          <p:spPr>
            <a:xfrm>
              <a:off x="-25600" y="129532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821" name="Google Shape;284;p7"/>
            <p:cNvCxnSpPr>
              <a:cxnSpLocks/>
            </p:cNvCxnSpPr>
            <p:nvPr/>
          </p:nvCxnSpPr>
          <p:spPr>
            <a:xfrm>
              <a:off x="-25600" y="16230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822" name="Google Shape;285;p7"/>
            <p:cNvCxnSpPr>
              <a:cxnSpLocks/>
            </p:cNvCxnSpPr>
            <p:nvPr/>
          </p:nvCxnSpPr>
          <p:spPr>
            <a:xfrm>
              <a:off x="-25600" y="19506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823" name="Google Shape;286;p7"/>
            <p:cNvCxnSpPr>
              <a:cxnSpLocks/>
            </p:cNvCxnSpPr>
            <p:nvPr/>
          </p:nvCxnSpPr>
          <p:spPr>
            <a:xfrm>
              <a:off x="-25600" y="227835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824" name="Google Shape;287;p7"/>
            <p:cNvCxnSpPr>
              <a:cxnSpLocks/>
            </p:cNvCxnSpPr>
            <p:nvPr/>
          </p:nvCxnSpPr>
          <p:spPr>
            <a:xfrm>
              <a:off x="-25600" y="260602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825" name="Google Shape;288;p7"/>
            <p:cNvCxnSpPr>
              <a:cxnSpLocks/>
            </p:cNvCxnSpPr>
            <p:nvPr/>
          </p:nvCxnSpPr>
          <p:spPr>
            <a:xfrm>
              <a:off x="-25600" y="29337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826" name="Google Shape;289;p7"/>
            <p:cNvCxnSpPr>
              <a:cxnSpLocks/>
            </p:cNvCxnSpPr>
            <p:nvPr/>
          </p:nvCxnSpPr>
          <p:spPr>
            <a:xfrm>
              <a:off x="-25600" y="32613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827" name="Google Shape;290;p7"/>
            <p:cNvCxnSpPr>
              <a:cxnSpLocks/>
            </p:cNvCxnSpPr>
            <p:nvPr/>
          </p:nvCxnSpPr>
          <p:spPr>
            <a:xfrm>
              <a:off x="-25600" y="358905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828" name="Google Shape;291;p7"/>
            <p:cNvCxnSpPr>
              <a:cxnSpLocks/>
            </p:cNvCxnSpPr>
            <p:nvPr/>
          </p:nvCxnSpPr>
          <p:spPr>
            <a:xfrm>
              <a:off x="-25600" y="391672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829" name="Google Shape;292;p7"/>
            <p:cNvCxnSpPr>
              <a:cxnSpLocks/>
            </p:cNvCxnSpPr>
            <p:nvPr/>
          </p:nvCxnSpPr>
          <p:spPr>
            <a:xfrm>
              <a:off x="-25600" y="42444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830" name="Google Shape;293;p7"/>
            <p:cNvCxnSpPr>
              <a:cxnSpLocks/>
            </p:cNvCxnSpPr>
            <p:nvPr/>
          </p:nvCxnSpPr>
          <p:spPr>
            <a:xfrm>
              <a:off x="-25600" y="45720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5831" name="Google Shape;294;p7"/>
            <p:cNvCxnSpPr>
              <a:cxnSpLocks/>
            </p:cNvCxnSpPr>
            <p:nvPr/>
          </p:nvCxnSpPr>
          <p:spPr>
            <a:xfrm>
              <a:off x="-25600" y="4899750"/>
              <a:ext cx="9200400" cy="0"/>
            </a:xfrm>
            <a:prstGeom prst="straightConnector1">
              <a:avLst/>
            </a:prstGeom>
            <a:noFill/>
            <a:ln w="9525" cap="flat" cmpd="sng">
              <a:solidFill>
                <a:schemeClr val="dk2"/>
              </a:solidFill>
              <a:prstDash val="solid"/>
              <a:round/>
              <a:headEnd type="none" w="med" len="med"/>
              <a:tailEnd type="none" w="med" len="med"/>
            </a:ln>
          </p:spPr>
        </p:cxnSp>
      </p:grpSp>
      <p:pic>
        <p:nvPicPr>
          <p:cNvPr id="2097159" name="Google Shape;295;p7"/>
          <p:cNvPicPr preferRelativeResize="0">
            <a:picLocks/>
          </p:cNvPicPr>
          <p:nvPr/>
        </p:nvPicPr>
        <p:blipFill>
          <a:blip r:embed="rId2">
            <a:alphaModFix amt="60000"/>
          </a:blip>
          <a:stretch>
            <a:fillRect/>
          </a:stretch>
        </p:blipFill>
        <p:spPr>
          <a:xfrm flipH="1">
            <a:off x="6512783" y="3844250"/>
            <a:ext cx="1165860" cy="1554481"/>
          </a:xfrm>
          <a:prstGeom prst="rect">
            <a:avLst/>
          </a:prstGeom>
          <a:noFill/>
          <a:ln>
            <a:noFill/>
          </a:ln>
        </p:spPr>
      </p:pic>
      <p:pic>
        <p:nvPicPr>
          <p:cNvPr id="2097160" name="Google Shape;296;p7"/>
          <p:cNvPicPr preferRelativeResize="0">
            <a:picLocks/>
          </p:cNvPicPr>
          <p:nvPr/>
        </p:nvPicPr>
        <p:blipFill>
          <a:blip r:embed="rId3">
            <a:alphaModFix amt="60000"/>
          </a:blip>
          <a:stretch>
            <a:fillRect/>
          </a:stretch>
        </p:blipFill>
        <p:spPr>
          <a:xfrm>
            <a:off x="103016" y="-325027"/>
            <a:ext cx="1036501" cy="1249682"/>
          </a:xfrm>
          <a:prstGeom prst="rect">
            <a:avLst/>
          </a:prstGeom>
          <a:noFill/>
          <a:ln>
            <a:noFill/>
          </a:ln>
        </p:spPr>
      </p:pic>
      <p:pic>
        <p:nvPicPr>
          <p:cNvPr id="2097161" name="Google Shape;297;p7"/>
          <p:cNvPicPr preferRelativeResize="0">
            <a:picLocks/>
          </p:cNvPicPr>
          <p:nvPr/>
        </p:nvPicPr>
        <p:blipFill>
          <a:blip r:embed="rId4">
            <a:alphaModFix amt="60000"/>
          </a:blip>
          <a:stretch>
            <a:fillRect/>
          </a:stretch>
        </p:blipFill>
        <p:spPr>
          <a:xfrm flipH="1">
            <a:off x="7496410" y="49525"/>
            <a:ext cx="1696565" cy="1097279"/>
          </a:xfrm>
          <a:prstGeom prst="rect">
            <a:avLst/>
          </a:prstGeom>
          <a:noFill/>
          <a:ln>
            <a:noFill/>
          </a:ln>
        </p:spPr>
      </p:pic>
      <p:grpSp>
        <p:nvGrpSpPr>
          <p:cNvPr id="94" name="Google Shape;298;p7"/>
          <p:cNvGrpSpPr/>
          <p:nvPr/>
        </p:nvGrpSpPr>
        <p:grpSpPr>
          <a:xfrm>
            <a:off x="286425" y="-34200"/>
            <a:ext cx="8571150" cy="5211900"/>
            <a:chOff x="266225" y="-30725"/>
            <a:chExt cx="8571150" cy="5211900"/>
          </a:xfrm>
        </p:grpSpPr>
        <p:cxnSp>
          <p:nvCxnSpPr>
            <p:cNvPr id="3145832" name="Google Shape;299;p7"/>
            <p:cNvCxnSpPr>
              <a:cxnSpLocks/>
            </p:cNvCxnSpPr>
            <p:nvPr/>
          </p:nvCxnSpPr>
          <p:spPr>
            <a:xfrm>
              <a:off x="2662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833" name="Google Shape;300;p7"/>
            <p:cNvCxnSpPr>
              <a:cxnSpLocks/>
            </p:cNvCxnSpPr>
            <p:nvPr/>
          </p:nvCxnSpPr>
          <p:spPr>
            <a:xfrm>
              <a:off x="5836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834" name="Google Shape;301;p7"/>
            <p:cNvCxnSpPr>
              <a:cxnSpLocks/>
            </p:cNvCxnSpPr>
            <p:nvPr/>
          </p:nvCxnSpPr>
          <p:spPr>
            <a:xfrm>
              <a:off x="9011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835" name="Google Shape;302;p7"/>
            <p:cNvCxnSpPr>
              <a:cxnSpLocks/>
            </p:cNvCxnSpPr>
            <p:nvPr/>
          </p:nvCxnSpPr>
          <p:spPr>
            <a:xfrm>
              <a:off x="12185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836" name="Google Shape;303;p7"/>
            <p:cNvCxnSpPr>
              <a:cxnSpLocks/>
            </p:cNvCxnSpPr>
            <p:nvPr/>
          </p:nvCxnSpPr>
          <p:spPr>
            <a:xfrm>
              <a:off x="15360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837" name="Google Shape;304;p7"/>
            <p:cNvCxnSpPr>
              <a:cxnSpLocks/>
            </p:cNvCxnSpPr>
            <p:nvPr/>
          </p:nvCxnSpPr>
          <p:spPr>
            <a:xfrm>
              <a:off x="18534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838" name="Google Shape;305;p7"/>
            <p:cNvCxnSpPr>
              <a:cxnSpLocks/>
            </p:cNvCxnSpPr>
            <p:nvPr/>
          </p:nvCxnSpPr>
          <p:spPr>
            <a:xfrm>
              <a:off x="21709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839" name="Google Shape;306;p7"/>
            <p:cNvCxnSpPr>
              <a:cxnSpLocks/>
            </p:cNvCxnSpPr>
            <p:nvPr/>
          </p:nvCxnSpPr>
          <p:spPr>
            <a:xfrm>
              <a:off x="24883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840" name="Google Shape;307;p7"/>
            <p:cNvCxnSpPr>
              <a:cxnSpLocks/>
            </p:cNvCxnSpPr>
            <p:nvPr/>
          </p:nvCxnSpPr>
          <p:spPr>
            <a:xfrm>
              <a:off x="28058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841" name="Google Shape;308;p7"/>
            <p:cNvCxnSpPr>
              <a:cxnSpLocks/>
            </p:cNvCxnSpPr>
            <p:nvPr/>
          </p:nvCxnSpPr>
          <p:spPr>
            <a:xfrm>
              <a:off x="31232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842" name="Google Shape;309;p7"/>
            <p:cNvCxnSpPr>
              <a:cxnSpLocks/>
            </p:cNvCxnSpPr>
            <p:nvPr/>
          </p:nvCxnSpPr>
          <p:spPr>
            <a:xfrm>
              <a:off x="34407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843" name="Google Shape;310;p7"/>
            <p:cNvCxnSpPr>
              <a:cxnSpLocks/>
            </p:cNvCxnSpPr>
            <p:nvPr/>
          </p:nvCxnSpPr>
          <p:spPr>
            <a:xfrm>
              <a:off x="37581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844" name="Google Shape;311;p7"/>
            <p:cNvCxnSpPr>
              <a:cxnSpLocks/>
            </p:cNvCxnSpPr>
            <p:nvPr/>
          </p:nvCxnSpPr>
          <p:spPr>
            <a:xfrm>
              <a:off x="40756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845" name="Google Shape;312;p7"/>
            <p:cNvCxnSpPr>
              <a:cxnSpLocks/>
            </p:cNvCxnSpPr>
            <p:nvPr/>
          </p:nvCxnSpPr>
          <p:spPr>
            <a:xfrm>
              <a:off x="43930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846" name="Google Shape;313;p7"/>
            <p:cNvCxnSpPr>
              <a:cxnSpLocks/>
            </p:cNvCxnSpPr>
            <p:nvPr/>
          </p:nvCxnSpPr>
          <p:spPr>
            <a:xfrm>
              <a:off x="47105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847" name="Google Shape;314;p7"/>
            <p:cNvCxnSpPr>
              <a:cxnSpLocks/>
            </p:cNvCxnSpPr>
            <p:nvPr/>
          </p:nvCxnSpPr>
          <p:spPr>
            <a:xfrm>
              <a:off x="50279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848" name="Google Shape;315;p7"/>
            <p:cNvCxnSpPr>
              <a:cxnSpLocks/>
            </p:cNvCxnSpPr>
            <p:nvPr/>
          </p:nvCxnSpPr>
          <p:spPr>
            <a:xfrm>
              <a:off x="53454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849" name="Google Shape;316;p7"/>
            <p:cNvCxnSpPr>
              <a:cxnSpLocks/>
            </p:cNvCxnSpPr>
            <p:nvPr/>
          </p:nvCxnSpPr>
          <p:spPr>
            <a:xfrm>
              <a:off x="56628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850" name="Google Shape;317;p7"/>
            <p:cNvCxnSpPr>
              <a:cxnSpLocks/>
            </p:cNvCxnSpPr>
            <p:nvPr/>
          </p:nvCxnSpPr>
          <p:spPr>
            <a:xfrm>
              <a:off x="59803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851" name="Google Shape;318;p7"/>
            <p:cNvCxnSpPr>
              <a:cxnSpLocks/>
            </p:cNvCxnSpPr>
            <p:nvPr/>
          </p:nvCxnSpPr>
          <p:spPr>
            <a:xfrm>
              <a:off x="62977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852" name="Google Shape;319;p7"/>
            <p:cNvCxnSpPr>
              <a:cxnSpLocks/>
            </p:cNvCxnSpPr>
            <p:nvPr/>
          </p:nvCxnSpPr>
          <p:spPr>
            <a:xfrm>
              <a:off x="66152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853" name="Google Shape;320;p7"/>
            <p:cNvCxnSpPr>
              <a:cxnSpLocks/>
            </p:cNvCxnSpPr>
            <p:nvPr/>
          </p:nvCxnSpPr>
          <p:spPr>
            <a:xfrm>
              <a:off x="69326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854" name="Google Shape;321;p7"/>
            <p:cNvCxnSpPr>
              <a:cxnSpLocks/>
            </p:cNvCxnSpPr>
            <p:nvPr/>
          </p:nvCxnSpPr>
          <p:spPr>
            <a:xfrm>
              <a:off x="72501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855" name="Google Shape;322;p7"/>
            <p:cNvCxnSpPr>
              <a:cxnSpLocks/>
            </p:cNvCxnSpPr>
            <p:nvPr/>
          </p:nvCxnSpPr>
          <p:spPr>
            <a:xfrm>
              <a:off x="75675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856" name="Google Shape;323;p7"/>
            <p:cNvCxnSpPr>
              <a:cxnSpLocks/>
            </p:cNvCxnSpPr>
            <p:nvPr/>
          </p:nvCxnSpPr>
          <p:spPr>
            <a:xfrm>
              <a:off x="78850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857" name="Google Shape;324;p7"/>
            <p:cNvCxnSpPr>
              <a:cxnSpLocks/>
            </p:cNvCxnSpPr>
            <p:nvPr/>
          </p:nvCxnSpPr>
          <p:spPr>
            <a:xfrm>
              <a:off x="82024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858" name="Google Shape;325;p7"/>
            <p:cNvCxnSpPr>
              <a:cxnSpLocks/>
            </p:cNvCxnSpPr>
            <p:nvPr/>
          </p:nvCxnSpPr>
          <p:spPr>
            <a:xfrm>
              <a:off x="85199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5859" name="Google Shape;326;p7"/>
            <p:cNvCxnSpPr>
              <a:cxnSpLocks/>
            </p:cNvCxnSpPr>
            <p:nvPr/>
          </p:nvCxnSpPr>
          <p:spPr>
            <a:xfrm>
              <a:off x="8837375" y="-30725"/>
              <a:ext cx="0" cy="5211900"/>
            </a:xfrm>
            <a:prstGeom prst="straightConnector1">
              <a:avLst/>
            </a:prstGeom>
            <a:noFill/>
            <a:ln w="9525" cap="flat" cmpd="sng">
              <a:solidFill>
                <a:schemeClr val="dk2"/>
              </a:solidFill>
              <a:prstDash val="solid"/>
              <a:round/>
              <a:headEnd type="none" w="med" len="med"/>
              <a:tailEnd type="none" w="med" len="med"/>
            </a:ln>
          </p:spPr>
        </p:cxnSp>
      </p:grpSp>
      <p:sp>
        <p:nvSpPr>
          <p:cNvPr id="1048597" name="Google Shape;327;p7"/>
          <p:cNvSpPr/>
          <p:nvPr/>
        </p:nvSpPr>
        <p:spPr>
          <a:xfrm>
            <a:off x="290650" y="279575"/>
            <a:ext cx="8571000" cy="4587600"/>
          </a:xfrm>
          <a:prstGeom prst="roundRect">
            <a:avLst>
              <a:gd name="adj" fmla="val 9062"/>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98" name="Google Shape;328;p7"/>
          <p:cNvSpPr txBox="1">
            <a:spLocks noGrp="1"/>
          </p:cNvSpPr>
          <p:nvPr>
            <p:ph type="title"/>
          </p:nvPr>
        </p:nvSpPr>
        <p:spPr>
          <a:xfrm>
            <a:off x="713225" y="854835"/>
            <a:ext cx="3017400" cy="11886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lvl1pPr>
            <a:lvl2pPr lvl="1" rtl="0">
              <a:spcBef>
                <a:spcPts val="0"/>
              </a:spcBef>
              <a:spcAft>
                <a:spcPts val="0"/>
              </a:spcAft>
              <a:buSzPts val="3500"/>
              <a:buNone/>
            </a:lvl2pPr>
            <a:lvl3pPr lvl="2" rtl="0">
              <a:spcBef>
                <a:spcPts val="0"/>
              </a:spcBef>
              <a:spcAft>
                <a:spcPts val="0"/>
              </a:spcAft>
              <a:buSzPts val="3500"/>
              <a:buNone/>
            </a:lvl3pPr>
            <a:lvl4pPr lvl="3" rtl="0">
              <a:spcBef>
                <a:spcPts val="0"/>
              </a:spcBef>
              <a:spcAft>
                <a:spcPts val="0"/>
              </a:spcAft>
              <a:buSzPts val="3500"/>
              <a:buNone/>
            </a:lvl4pPr>
            <a:lvl5pPr lvl="4" rtl="0">
              <a:spcBef>
                <a:spcPts val="0"/>
              </a:spcBef>
              <a:spcAft>
                <a:spcPts val="0"/>
              </a:spcAft>
              <a:buSzPts val="3500"/>
              <a:buNone/>
            </a:lvl5pPr>
            <a:lvl6pPr lvl="5" rtl="0">
              <a:spcBef>
                <a:spcPts val="0"/>
              </a:spcBef>
              <a:spcAft>
                <a:spcPts val="0"/>
              </a:spcAft>
              <a:buSzPts val="3500"/>
              <a:buNone/>
            </a:lvl6pPr>
            <a:lvl7pPr lvl="6" rtl="0">
              <a:spcBef>
                <a:spcPts val="0"/>
              </a:spcBef>
              <a:spcAft>
                <a:spcPts val="0"/>
              </a:spcAft>
              <a:buSzPts val="3500"/>
              <a:buNone/>
            </a:lvl7pPr>
            <a:lvl8pPr lvl="7" rtl="0">
              <a:spcBef>
                <a:spcPts val="0"/>
              </a:spcBef>
              <a:spcAft>
                <a:spcPts val="0"/>
              </a:spcAft>
              <a:buSzPts val="3500"/>
              <a:buNone/>
            </a:lvl8pPr>
            <a:lvl9pPr lvl="8" rtl="0">
              <a:spcBef>
                <a:spcPts val="0"/>
              </a:spcBef>
              <a:spcAft>
                <a:spcPts val="0"/>
              </a:spcAft>
              <a:buSzPts val="3500"/>
              <a:buNone/>
            </a:lvl9pPr>
          </a:lstStyle>
          <a:p>
            <a:endParaRPr/>
          </a:p>
        </p:txBody>
      </p:sp>
      <p:sp>
        <p:nvSpPr>
          <p:cNvPr id="1048599" name="Google Shape;329;p7"/>
          <p:cNvSpPr txBox="1">
            <a:spLocks noGrp="1"/>
          </p:cNvSpPr>
          <p:nvPr>
            <p:ph type="subTitle" idx="1"/>
          </p:nvPr>
        </p:nvSpPr>
        <p:spPr>
          <a:xfrm>
            <a:off x="713225" y="1911175"/>
            <a:ext cx="3017400" cy="2377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Nunito Light"/>
              <a:buChar char="●"/>
            </a:lvl1pPr>
            <a:lvl2pPr lvl="1" algn="ctr" rtl="0">
              <a:lnSpc>
                <a:spcPct val="100000"/>
              </a:lnSpc>
              <a:spcBef>
                <a:spcPts val="0"/>
              </a:spcBef>
              <a:spcAft>
                <a:spcPts val="0"/>
              </a:spcAft>
              <a:buClr>
                <a:srgbClr val="E76A28"/>
              </a:buClr>
              <a:buSzPts val="1400"/>
              <a:buFont typeface="Nunito Light"/>
              <a:buChar char="○"/>
            </a:lvl2pPr>
            <a:lvl3pPr lvl="2" algn="ctr" rtl="0">
              <a:lnSpc>
                <a:spcPct val="100000"/>
              </a:lnSpc>
              <a:spcBef>
                <a:spcPts val="1600"/>
              </a:spcBef>
              <a:spcAft>
                <a:spcPts val="0"/>
              </a:spcAft>
              <a:buClr>
                <a:srgbClr val="E76A28"/>
              </a:buClr>
              <a:buSzPts val="1400"/>
              <a:buFont typeface="Nunito Light"/>
              <a:buChar char="■"/>
            </a:lvl3pPr>
            <a:lvl4pPr lvl="3" algn="ctr" rtl="0">
              <a:lnSpc>
                <a:spcPct val="100000"/>
              </a:lnSpc>
              <a:spcBef>
                <a:spcPts val="1600"/>
              </a:spcBef>
              <a:spcAft>
                <a:spcPts val="0"/>
              </a:spcAft>
              <a:buClr>
                <a:srgbClr val="E76A28"/>
              </a:buClr>
              <a:buSzPts val="1400"/>
              <a:buFont typeface="Nunito Light"/>
              <a:buChar char="●"/>
            </a:lvl4pPr>
            <a:lvl5pPr lvl="4" algn="ctr" rtl="0">
              <a:lnSpc>
                <a:spcPct val="100000"/>
              </a:lnSpc>
              <a:spcBef>
                <a:spcPts val="1600"/>
              </a:spcBef>
              <a:spcAft>
                <a:spcPts val="0"/>
              </a:spcAft>
              <a:buClr>
                <a:srgbClr val="E76A28"/>
              </a:buClr>
              <a:buSzPts val="1400"/>
              <a:buFont typeface="Nunito Light"/>
              <a:buChar char="○"/>
            </a:lvl5pPr>
            <a:lvl6pPr lvl="5" algn="ctr" rtl="0">
              <a:lnSpc>
                <a:spcPct val="100000"/>
              </a:lnSpc>
              <a:spcBef>
                <a:spcPts val="1600"/>
              </a:spcBef>
              <a:spcAft>
                <a:spcPts val="0"/>
              </a:spcAft>
              <a:buClr>
                <a:srgbClr val="999999"/>
              </a:buClr>
              <a:buSzPts val="1400"/>
              <a:buFont typeface="Nunito Light"/>
              <a:buChar char="■"/>
            </a:lvl6pPr>
            <a:lvl7pPr lvl="6" algn="ctr" rtl="0">
              <a:lnSpc>
                <a:spcPct val="100000"/>
              </a:lnSpc>
              <a:spcBef>
                <a:spcPts val="1600"/>
              </a:spcBef>
              <a:spcAft>
                <a:spcPts val="0"/>
              </a:spcAft>
              <a:buClr>
                <a:srgbClr val="999999"/>
              </a:buClr>
              <a:buSzPts val="1400"/>
              <a:buFont typeface="Nunito Light"/>
              <a:buChar char="●"/>
            </a:lvl7pPr>
            <a:lvl8pPr lvl="7" algn="ctr" rtl="0">
              <a:lnSpc>
                <a:spcPct val="100000"/>
              </a:lnSpc>
              <a:spcBef>
                <a:spcPts val="1600"/>
              </a:spcBef>
              <a:spcAft>
                <a:spcPts val="0"/>
              </a:spcAft>
              <a:buClr>
                <a:srgbClr val="999999"/>
              </a:buClr>
              <a:buSzPts val="1400"/>
              <a:buFont typeface="Nunito Light"/>
              <a:buChar char="○"/>
            </a:lvl8pPr>
            <a:lvl9pPr lvl="8" algn="ctr" rtl="0">
              <a:lnSpc>
                <a:spcPct val="100000"/>
              </a:lnSpc>
              <a:spcBef>
                <a:spcPts val="1600"/>
              </a:spcBef>
              <a:spcAft>
                <a:spcPts val="1600"/>
              </a:spcAft>
              <a:buClr>
                <a:srgbClr val="999999"/>
              </a:buClr>
              <a:buSzPts val="1400"/>
              <a:buFont typeface="Nunito Light"/>
              <a:buChar char="■"/>
            </a:lvl9pPr>
          </a:lstStyle>
          <a:p>
            <a:endParaRPr/>
          </a:p>
        </p:txBody>
      </p:sp>
      <p:sp>
        <p:nvSpPr>
          <p:cNvPr id="1048600" name="Google Shape;330;p7"/>
          <p:cNvSpPr>
            <a:spLocks noGrp="1"/>
          </p:cNvSpPr>
          <p:nvPr>
            <p:ph type="pic" idx="2"/>
          </p:nvPr>
        </p:nvSpPr>
        <p:spPr>
          <a:xfrm>
            <a:off x="4571975" y="539500"/>
            <a:ext cx="4023300" cy="4023300"/>
          </a:xfrm>
          <a:prstGeom prst="roundRect">
            <a:avLst>
              <a:gd name="adj" fmla="val 16667"/>
            </a:avLst>
          </a:prstGeom>
          <a:noFill/>
          <a:ln w="19050" cap="flat" cmpd="sng">
            <a:solidFill>
              <a:schemeClr val="dk1"/>
            </a:solidFill>
            <a:prstDash val="solid"/>
            <a:round/>
            <a:headEnd type="none" w="sm" len="sm"/>
            <a:tailEnd type="none" w="sm" len="sm"/>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1"/>
        <p:cNvGrpSpPr/>
        <p:nvPr/>
      </p:nvGrpSpPr>
      <p:grpSpPr>
        <a:xfrm>
          <a:off x="0" y="0"/>
          <a:ext cx="0" cy="0"/>
          <a:chOff x="0" y="0"/>
          <a:chExt cx="0" cy="0"/>
        </a:xfrm>
      </p:grpSpPr>
      <p:grpSp>
        <p:nvGrpSpPr>
          <p:cNvPr id="1628" name="Google Shape;332;p8"/>
          <p:cNvGrpSpPr/>
          <p:nvPr/>
        </p:nvGrpSpPr>
        <p:grpSpPr>
          <a:xfrm rot="10800000">
            <a:off x="-28200" y="2493"/>
            <a:ext cx="9200400" cy="5211900"/>
            <a:chOff x="-28200" y="-34200"/>
            <a:chExt cx="9200400" cy="5211900"/>
          </a:xfrm>
        </p:grpSpPr>
        <p:grpSp>
          <p:nvGrpSpPr>
            <p:cNvPr id="1629" name="Google Shape;333;p8"/>
            <p:cNvGrpSpPr/>
            <p:nvPr/>
          </p:nvGrpSpPr>
          <p:grpSpPr>
            <a:xfrm>
              <a:off x="286425" y="-34200"/>
              <a:ext cx="8571150" cy="5211900"/>
              <a:chOff x="266225" y="-30725"/>
              <a:chExt cx="8571150" cy="5211900"/>
            </a:xfrm>
          </p:grpSpPr>
          <p:cxnSp>
            <p:nvCxnSpPr>
              <p:cNvPr id="3146506" name="Google Shape;334;p8"/>
              <p:cNvCxnSpPr>
                <a:cxnSpLocks/>
              </p:cNvCxnSpPr>
              <p:nvPr/>
            </p:nvCxnSpPr>
            <p:spPr>
              <a:xfrm>
                <a:off x="2662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507" name="Google Shape;335;p8"/>
              <p:cNvCxnSpPr>
                <a:cxnSpLocks/>
              </p:cNvCxnSpPr>
              <p:nvPr/>
            </p:nvCxnSpPr>
            <p:spPr>
              <a:xfrm>
                <a:off x="5836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508" name="Google Shape;336;p8"/>
              <p:cNvCxnSpPr>
                <a:cxnSpLocks/>
              </p:cNvCxnSpPr>
              <p:nvPr/>
            </p:nvCxnSpPr>
            <p:spPr>
              <a:xfrm>
                <a:off x="9011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509" name="Google Shape;337;p8"/>
              <p:cNvCxnSpPr>
                <a:cxnSpLocks/>
              </p:cNvCxnSpPr>
              <p:nvPr/>
            </p:nvCxnSpPr>
            <p:spPr>
              <a:xfrm>
                <a:off x="12185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510" name="Google Shape;338;p8"/>
              <p:cNvCxnSpPr>
                <a:cxnSpLocks/>
              </p:cNvCxnSpPr>
              <p:nvPr/>
            </p:nvCxnSpPr>
            <p:spPr>
              <a:xfrm>
                <a:off x="15360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511" name="Google Shape;339;p8"/>
              <p:cNvCxnSpPr>
                <a:cxnSpLocks/>
              </p:cNvCxnSpPr>
              <p:nvPr/>
            </p:nvCxnSpPr>
            <p:spPr>
              <a:xfrm>
                <a:off x="18534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512" name="Google Shape;340;p8"/>
              <p:cNvCxnSpPr>
                <a:cxnSpLocks/>
              </p:cNvCxnSpPr>
              <p:nvPr/>
            </p:nvCxnSpPr>
            <p:spPr>
              <a:xfrm>
                <a:off x="21709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513" name="Google Shape;341;p8"/>
              <p:cNvCxnSpPr>
                <a:cxnSpLocks/>
              </p:cNvCxnSpPr>
              <p:nvPr/>
            </p:nvCxnSpPr>
            <p:spPr>
              <a:xfrm>
                <a:off x="24883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514" name="Google Shape;342;p8"/>
              <p:cNvCxnSpPr>
                <a:cxnSpLocks/>
              </p:cNvCxnSpPr>
              <p:nvPr/>
            </p:nvCxnSpPr>
            <p:spPr>
              <a:xfrm>
                <a:off x="28058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515" name="Google Shape;343;p8"/>
              <p:cNvCxnSpPr>
                <a:cxnSpLocks/>
              </p:cNvCxnSpPr>
              <p:nvPr/>
            </p:nvCxnSpPr>
            <p:spPr>
              <a:xfrm>
                <a:off x="31232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516" name="Google Shape;344;p8"/>
              <p:cNvCxnSpPr>
                <a:cxnSpLocks/>
              </p:cNvCxnSpPr>
              <p:nvPr/>
            </p:nvCxnSpPr>
            <p:spPr>
              <a:xfrm>
                <a:off x="34407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517" name="Google Shape;345;p8"/>
              <p:cNvCxnSpPr>
                <a:cxnSpLocks/>
              </p:cNvCxnSpPr>
              <p:nvPr/>
            </p:nvCxnSpPr>
            <p:spPr>
              <a:xfrm>
                <a:off x="37581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518" name="Google Shape;346;p8"/>
              <p:cNvCxnSpPr>
                <a:cxnSpLocks/>
              </p:cNvCxnSpPr>
              <p:nvPr/>
            </p:nvCxnSpPr>
            <p:spPr>
              <a:xfrm>
                <a:off x="40756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519" name="Google Shape;347;p8"/>
              <p:cNvCxnSpPr>
                <a:cxnSpLocks/>
              </p:cNvCxnSpPr>
              <p:nvPr/>
            </p:nvCxnSpPr>
            <p:spPr>
              <a:xfrm>
                <a:off x="43930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520" name="Google Shape;348;p8"/>
              <p:cNvCxnSpPr>
                <a:cxnSpLocks/>
              </p:cNvCxnSpPr>
              <p:nvPr/>
            </p:nvCxnSpPr>
            <p:spPr>
              <a:xfrm>
                <a:off x="47105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521" name="Google Shape;349;p8"/>
              <p:cNvCxnSpPr>
                <a:cxnSpLocks/>
              </p:cNvCxnSpPr>
              <p:nvPr/>
            </p:nvCxnSpPr>
            <p:spPr>
              <a:xfrm>
                <a:off x="50279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522" name="Google Shape;350;p8"/>
              <p:cNvCxnSpPr>
                <a:cxnSpLocks/>
              </p:cNvCxnSpPr>
              <p:nvPr/>
            </p:nvCxnSpPr>
            <p:spPr>
              <a:xfrm>
                <a:off x="53454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523" name="Google Shape;351;p8"/>
              <p:cNvCxnSpPr>
                <a:cxnSpLocks/>
              </p:cNvCxnSpPr>
              <p:nvPr/>
            </p:nvCxnSpPr>
            <p:spPr>
              <a:xfrm>
                <a:off x="56628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524" name="Google Shape;352;p8"/>
              <p:cNvCxnSpPr>
                <a:cxnSpLocks/>
              </p:cNvCxnSpPr>
              <p:nvPr/>
            </p:nvCxnSpPr>
            <p:spPr>
              <a:xfrm>
                <a:off x="59803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525" name="Google Shape;353;p8"/>
              <p:cNvCxnSpPr>
                <a:cxnSpLocks/>
              </p:cNvCxnSpPr>
              <p:nvPr/>
            </p:nvCxnSpPr>
            <p:spPr>
              <a:xfrm>
                <a:off x="62977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526" name="Google Shape;354;p8"/>
              <p:cNvCxnSpPr>
                <a:cxnSpLocks/>
              </p:cNvCxnSpPr>
              <p:nvPr/>
            </p:nvCxnSpPr>
            <p:spPr>
              <a:xfrm>
                <a:off x="66152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527" name="Google Shape;355;p8"/>
              <p:cNvCxnSpPr>
                <a:cxnSpLocks/>
              </p:cNvCxnSpPr>
              <p:nvPr/>
            </p:nvCxnSpPr>
            <p:spPr>
              <a:xfrm>
                <a:off x="69326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528" name="Google Shape;356;p8"/>
              <p:cNvCxnSpPr>
                <a:cxnSpLocks/>
              </p:cNvCxnSpPr>
              <p:nvPr/>
            </p:nvCxnSpPr>
            <p:spPr>
              <a:xfrm>
                <a:off x="72501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529" name="Google Shape;357;p8"/>
              <p:cNvCxnSpPr>
                <a:cxnSpLocks/>
              </p:cNvCxnSpPr>
              <p:nvPr/>
            </p:nvCxnSpPr>
            <p:spPr>
              <a:xfrm>
                <a:off x="75675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530" name="Google Shape;358;p8"/>
              <p:cNvCxnSpPr>
                <a:cxnSpLocks/>
              </p:cNvCxnSpPr>
              <p:nvPr/>
            </p:nvCxnSpPr>
            <p:spPr>
              <a:xfrm>
                <a:off x="78850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531" name="Google Shape;359;p8"/>
              <p:cNvCxnSpPr>
                <a:cxnSpLocks/>
              </p:cNvCxnSpPr>
              <p:nvPr/>
            </p:nvCxnSpPr>
            <p:spPr>
              <a:xfrm>
                <a:off x="82024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532" name="Google Shape;360;p8"/>
              <p:cNvCxnSpPr>
                <a:cxnSpLocks/>
              </p:cNvCxnSpPr>
              <p:nvPr/>
            </p:nvCxnSpPr>
            <p:spPr>
              <a:xfrm>
                <a:off x="85199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533" name="Google Shape;361;p8"/>
              <p:cNvCxnSpPr>
                <a:cxnSpLocks/>
              </p:cNvCxnSpPr>
              <p:nvPr/>
            </p:nvCxnSpPr>
            <p:spPr>
              <a:xfrm>
                <a:off x="8837375" y="-30725"/>
                <a:ext cx="0" cy="5211900"/>
              </a:xfrm>
              <a:prstGeom prst="straightConnector1">
                <a:avLst/>
              </a:prstGeom>
              <a:noFill/>
              <a:ln w="9525" cap="flat" cmpd="sng">
                <a:solidFill>
                  <a:schemeClr val="dk2"/>
                </a:solidFill>
                <a:prstDash val="solid"/>
                <a:round/>
                <a:headEnd type="none" w="med" len="med"/>
                <a:tailEnd type="none" w="med" len="med"/>
              </a:ln>
            </p:spPr>
          </p:cxnSp>
        </p:grpSp>
        <p:grpSp>
          <p:nvGrpSpPr>
            <p:cNvPr id="1630" name="Google Shape;362;p8"/>
            <p:cNvGrpSpPr/>
            <p:nvPr/>
          </p:nvGrpSpPr>
          <p:grpSpPr>
            <a:xfrm>
              <a:off x="-28200" y="278025"/>
              <a:ext cx="9200400" cy="4587450"/>
              <a:chOff x="-25600" y="312300"/>
              <a:chExt cx="9200400" cy="4587450"/>
            </a:xfrm>
          </p:grpSpPr>
          <p:cxnSp>
            <p:nvCxnSpPr>
              <p:cNvPr id="3146534" name="Google Shape;363;p8"/>
              <p:cNvCxnSpPr>
                <a:cxnSpLocks/>
              </p:cNvCxnSpPr>
              <p:nvPr/>
            </p:nvCxnSpPr>
            <p:spPr>
              <a:xfrm>
                <a:off x="-25600" y="3123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535" name="Google Shape;364;p8"/>
              <p:cNvCxnSpPr>
                <a:cxnSpLocks/>
              </p:cNvCxnSpPr>
              <p:nvPr/>
            </p:nvCxnSpPr>
            <p:spPr>
              <a:xfrm>
                <a:off x="-25600" y="6399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536" name="Google Shape;365;p8"/>
              <p:cNvCxnSpPr>
                <a:cxnSpLocks/>
              </p:cNvCxnSpPr>
              <p:nvPr/>
            </p:nvCxnSpPr>
            <p:spPr>
              <a:xfrm>
                <a:off x="-25600" y="96765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537" name="Google Shape;366;p8"/>
              <p:cNvCxnSpPr>
                <a:cxnSpLocks/>
              </p:cNvCxnSpPr>
              <p:nvPr/>
            </p:nvCxnSpPr>
            <p:spPr>
              <a:xfrm>
                <a:off x="-25600" y="129532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538" name="Google Shape;367;p8"/>
              <p:cNvCxnSpPr>
                <a:cxnSpLocks/>
              </p:cNvCxnSpPr>
              <p:nvPr/>
            </p:nvCxnSpPr>
            <p:spPr>
              <a:xfrm>
                <a:off x="-25600" y="16230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539" name="Google Shape;368;p8"/>
              <p:cNvCxnSpPr>
                <a:cxnSpLocks/>
              </p:cNvCxnSpPr>
              <p:nvPr/>
            </p:nvCxnSpPr>
            <p:spPr>
              <a:xfrm>
                <a:off x="-25600" y="19506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540" name="Google Shape;369;p8"/>
              <p:cNvCxnSpPr>
                <a:cxnSpLocks/>
              </p:cNvCxnSpPr>
              <p:nvPr/>
            </p:nvCxnSpPr>
            <p:spPr>
              <a:xfrm>
                <a:off x="-25600" y="227835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541" name="Google Shape;370;p8"/>
              <p:cNvCxnSpPr>
                <a:cxnSpLocks/>
              </p:cNvCxnSpPr>
              <p:nvPr/>
            </p:nvCxnSpPr>
            <p:spPr>
              <a:xfrm>
                <a:off x="-25600" y="260602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542" name="Google Shape;371;p8"/>
              <p:cNvCxnSpPr>
                <a:cxnSpLocks/>
              </p:cNvCxnSpPr>
              <p:nvPr/>
            </p:nvCxnSpPr>
            <p:spPr>
              <a:xfrm>
                <a:off x="-25600" y="29337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543" name="Google Shape;372;p8"/>
              <p:cNvCxnSpPr>
                <a:cxnSpLocks/>
              </p:cNvCxnSpPr>
              <p:nvPr/>
            </p:nvCxnSpPr>
            <p:spPr>
              <a:xfrm>
                <a:off x="-25600" y="32613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544" name="Google Shape;373;p8"/>
              <p:cNvCxnSpPr>
                <a:cxnSpLocks/>
              </p:cNvCxnSpPr>
              <p:nvPr/>
            </p:nvCxnSpPr>
            <p:spPr>
              <a:xfrm>
                <a:off x="-25600" y="358905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545" name="Google Shape;374;p8"/>
              <p:cNvCxnSpPr>
                <a:cxnSpLocks/>
              </p:cNvCxnSpPr>
              <p:nvPr/>
            </p:nvCxnSpPr>
            <p:spPr>
              <a:xfrm>
                <a:off x="-25600" y="391672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546" name="Google Shape;375;p8"/>
              <p:cNvCxnSpPr>
                <a:cxnSpLocks/>
              </p:cNvCxnSpPr>
              <p:nvPr/>
            </p:nvCxnSpPr>
            <p:spPr>
              <a:xfrm>
                <a:off x="-25600" y="42444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547" name="Google Shape;376;p8"/>
              <p:cNvCxnSpPr>
                <a:cxnSpLocks/>
              </p:cNvCxnSpPr>
              <p:nvPr/>
            </p:nvCxnSpPr>
            <p:spPr>
              <a:xfrm>
                <a:off x="-25600" y="45720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548" name="Google Shape;377;p8"/>
              <p:cNvCxnSpPr>
                <a:cxnSpLocks/>
              </p:cNvCxnSpPr>
              <p:nvPr/>
            </p:nvCxnSpPr>
            <p:spPr>
              <a:xfrm>
                <a:off x="-25600" y="4899750"/>
                <a:ext cx="9200400" cy="0"/>
              </a:xfrm>
              <a:prstGeom prst="straightConnector1">
                <a:avLst/>
              </a:prstGeom>
              <a:noFill/>
              <a:ln w="9525" cap="flat" cmpd="sng">
                <a:solidFill>
                  <a:schemeClr val="dk2"/>
                </a:solidFill>
                <a:prstDash val="solid"/>
                <a:round/>
                <a:headEnd type="none" w="med" len="med"/>
                <a:tailEnd type="none" w="med" len="med"/>
              </a:ln>
            </p:spPr>
          </p:cxnSp>
        </p:grpSp>
      </p:grpSp>
      <p:pic>
        <p:nvPicPr>
          <p:cNvPr id="2097224" name="Google Shape;378;p8"/>
          <p:cNvPicPr preferRelativeResize="0">
            <a:picLocks/>
          </p:cNvPicPr>
          <p:nvPr/>
        </p:nvPicPr>
        <p:blipFill>
          <a:blip r:embed="rId2">
            <a:alphaModFix amt="60000"/>
          </a:blip>
          <a:stretch>
            <a:fillRect/>
          </a:stretch>
        </p:blipFill>
        <p:spPr>
          <a:xfrm rot="-4500001">
            <a:off x="1607873" y="3897474"/>
            <a:ext cx="1165860" cy="1554481"/>
          </a:xfrm>
          <a:prstGeom prst="rect">
            <a:avLst/>
          </a:prstGeom>
          <a:noFill/>
          <a:ln>
            <a:noFill/>
          </a:ln>
        </p:spPr>
      </p:pic>
      <p:pic>
        <p:nvPicPr>
          <p:cNvPr id="2097225" name="Google Shape;379;p8"/>
          <p:cNvPicPr preferRelativeResize="0">
            <a:picLocks/>
          </p:cNvPicPr>
          <p:nvPr/>
        </p:nvPicPr>
        <p:blipFill>
          <a:blip r:embed="rId3">
            <a:alphaModFix amt="60000"/>
          </a:blip>
          <a:stretch>
            <a:fillRect/>
          </a:stretch>
        </p:blipFill>
        <p:spPr>
          <a:xfrm>
            <a:off x="7625727" y="137137"/>
            <a:ext cx="1213463" cy="1463040"/>
          </a:xfrm>
          <a:prstGeom prst="rect">
            <a:avLst/>
          </a:prstGeom>
          <a:noFill/>
          <a:ln>
            <a:noFill/>
          </a:ln>
        </p:spPr>
      </p:pic>
      <p:pic>
        <p:nvPicPr>
          <p:cNvPr id="2097226" name="Google Shape;380;p8"/>
          <p:cNvPicPr preferRelativeResize="0">
            <a:picLocks/>
          </p:cNvPicPr>
          <p:nvPr/>
        </p:nvPicPr>
        <p:blipFill>
          <a:blip r:embed="rId4">
            <a:alphaModFix amt="60000"/>
          </a:blip>
          <a:stretch>
            <a:fillRect/>
          </a:stretch>
        </p:blipFill>
        <p:spPr>
          <a:xfrm>
            <a:off x="169741" y="124625"/>
            <a:ext cx="1696565" cy="1097279"/>
          </a:xfrm>
          <a:prstGeom prst="rect">
            <a:avLst/>
          </a:prstGeom>
          <a:noFill/>
          <a:ln>
            <a:noFill/>
          </a:ln>
        </p:spPr>
      </p:pic>
      <p:sp>
        <p:nvSpPr>
          <p:cNvPr id="1066171" name="Google Shape;381;p8"/>
          <p:cNvSpPr/>
          <p:nvPr/>
        </p:nvSpPr>
        <p:spPr>
          <a:xfrm rot="10800000">
            <a:off x="713250" y="576043"/>
            <a:ext cx="7709100" cy="4061700"/>
          </a:xfrm>
          <a:prstGeom prst="roundRect">
            <a:avLst>
              <a:gd name="adj" fmla="val 9062"/>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72" name="Google Shape;382;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3"/>
        <p:cNvGrpSpPr/>
        <p:nvPr/>
      </p:nvGrpSpPr>
      <p:grpSpPr>
        <a:xfrm>
          <a:off x="0" y="0"/>
          <a:ext cx="0" cy="0"/>
          <a:chOff x="0" y="0"/>
          <a:chExt cx="0" cy="0"/>
        </a:xfrm>
      </p:grpSpPr>
      <p:grpSp>
        <p:nvGrpSpPr>
          <p:cNvPr id="1632" name="Google Shape;384;p9"/>
          <p:cNvGrpSpPr/>
          <p:nvPr/>
        </p:nvGrpSpPr>
        <p:grpSpPr>
          <a:xfrm rot="10800000">
            <a:off x="-28200" y="2493"/>
            <a:ext cx="9200400" cy="5211900"/>
            <a:chOff x="-28200" y="-34200"/>
            <a:chExt cx="9200400" cy="5211900"/>
          </a:xfrm>
        </p:grpSpPr>
        <p:grpSp>
          <p:nvGrpSpPr>
            <p:cNvPr id="1633" name="Google Shape;385;p9"/>
            <p:cNvGrpSpPr/>
            <p:nvPr/>
          </p:nvGrpSpPr>
          <p:grpSpPr>
            <a:xfrm>
              <a:off x="286425" y="-34200"/>
              <a:ext cx="8571150" cy="5211900"/>
              <a:chOff x="266225" y="-30725"/>
              <a:chExt cx="8571150" cy="5211900"/>
            </a:xfrm>
          </p:grpSpPr>
          <p:cxnSp>
            <p:nvCxnSpPr>
              <p:cNvPr id="3146549" name="Google Shape;386;p9"/>
              <p:cNvCxnSpPr>
                <a:cxnSpLocks/>
              </p:cNvCxnSpPr>
              <p:nvPr/>
            </p:nvCxnSpPr>
            <p:spPr>
              <a:xfrm>
                <a:off x="2662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550" name="Google Shape;387;p9"/>
              <p:cNvCxnSpPr>
                <a:cxnSpLocks/>
              </p:cNvCxnSpPr>
              <p:nvPr/>
            </p:nvCxnSpPr>
            <p:spPr>
              <a:xfrm>
                <a:off x="5836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551" name="Google Shape;388;p9"/>
              <p:cNvCxnSpPr>
                <a:cxnSpLocks/>
              </p:cNvCxnSpPr>
              <p:nvPr/>
            </p:nvCxnSpPr>
            <p:spPr>
              <a:xfrm>
                <a:off x="9011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552" name="Google Shape;389;p9"/>
              <p:cNvCxnSpPr>
                <a:cxnSpLocks/>
              </p:cNvCxnSpPr>
              <p:nvPr/>
            </p:nvCxnSpPr>
            <p:spPr>
              <a:xfrm>
                <a:off x="12185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553" name="Google Shape;390;p9"/>
              <p:cNvCxnSpPr>
                <a:cxnSpLocks/>
              </p:cNvCxnSpPr>
              <p:nvPr/>
            </p:nvCxnSpPr>
            <p:spPr>
              <a:xfrm>
                <a:off x="15360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554" name="Google Shape;391;p9"/>
              <p:cNvCxnSpPr>
                <a:cxnSpLocks/>
              </p:cNvCxnSpPr>
              <p:nvPr/>
            </p:nvCxnSpPr>
            <p:spPr>
              <a:xfrm>
                <a:off x="18534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555" name="Google Shape;392;p9"/>
              <p:cNvCxnSpPr>
                <a:cxnSpLocks/>
              </p:cNvCxnSpPr>
              <p:nvPr/>
            </p:nvCxnSpPr>
            <p:spPr>
              <a:xfrm>
                <a:off x="21709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556" name="Google Shape;393;p9"/>
              <p:cNvCxnSpPr>
                <a:cxnSpLocks/>
              </p:cNvCxnSpPr>
              <p:nvPr/>
            </p:nvCxnSpPr>
            <p:spPr>
              <a:xfrm>
                <a:off x="24883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557" name="Google Shape;394;p9"/>
              <p:cNvCxnSpPr>
                <a:cxnSpLocks/>
              </p:cNvCxnSpPr>
              <p:nvPr/>
            </p:nvCxnSpPr>
            <p:spPr>
              <a:xfrm>
                <a:off x="28058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558" name="Google Shape;395;p9"/>
              <p:cNvCxnSpPr>
                <a:cxnSpLocks/>
              </p:cNvCxnSpPr>
              <p:nvPr/>
            </p:nvCxnSpPr>
            <p:spPr>
              <a:xfrm>
                <a:off x="31232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559" name="Google Shape;396;p9"/>
              <p:cNvCxnSpPr>
                <a:cxnSpLocks/>
              </p:cNvCxnSpPr>
              <p:nvPr/>
            </p:nvCxnSpPr>
            <p:spPr>
              <a:xfrm>
                <a:off x="34407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560" name="Google Shape;397;p9"/>
              <p:cNvCxnSpPr>
                <a:cxnSpLocks/>
              </p:cNvCxnSpPr>
              <p:nvPr/>
            </p:nvCxnSpPr>
            <p:spPr>
              <a:xfrm>
                <a:off x="37581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561" name="Google Shape;398;p9"/>
              <p:cNvCxnSpPr>
                <a:cxnSpLocks/>
              </p:cNvCxnSpPr>
              <p:nvPr/>
            </p:nvCxnSpPr>
            <p:spPr>
              <a:xfrm>
                <a:off x="40756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562" name="Google Shape;399;p9"/>
              <p:cNvCxnSpPr>
                <a:cxnSpLocks/>
              </p:cNvCxnSpPr>
              <p:nvPr/>
            </p:nvCxnSpPr>
            <p:spPr>
              <a:xfrm>
                <a:off x="43930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563" name="Google Shape;400;p9"/>
              <p:cNvCxnSpPr>
                <a:cxnSpLocks/>
              </p:cNvCxnSpPr>
              <p:nvPr/>
            </p:nvCxnSpPr>
            <p:spPr>
              <a:xfrm>
                <a:off x="47105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564" name="Google Shape;401;p9"/>
              <p:cNvCxnSpPr>
                <a:cxnSpLocks/>
              </p:cNvCxnSpPr>
              <p:nvPr/>
            </p:nvCxnSpPr>
            <p:spPr>
              <a:xfrm>
                <a:off x="50279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565" name="Google Shape;402;p9"/>
              <p:cNvCxnSpPr>
                <a:cxnSpLocks/>
              </p:cNvCxnSpPr>
              <p:nvPr/>
            </p:nvCxnSpPr>
            <p:spPr>
              <a:xfrm>
                <a:off x="53454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566" name="Google Shape;403;p9"/>
              <p:cNvCxnSpPr>
                <a:cxnSpLocks/>
              </p:cNvCxnSpPr>
              <p:nvPr/>
            </p:nvCxnSpPr>
            <p:spPr>
              <a:xfrm>
                <a:off x="56628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567" name="Google Shape;404;p9"/>
              <p:cNvCxnSpPr>
                <a:cxnSpLocks/>
              </p:cNvCxnSpPr>
              <p:nvPr/>
            </p:nvCxnSpPr>
            <p:spPr>
              <a:xfrm>
                <a:off x="59803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568" name="Google Shape;405;p9"/>
              <p:cNvCxnSpPr>
                <a:cxnSpLocks/>
              </p:cNvCxnSpPr>
              <p:nvPr/>
            </p:nvCxnSpPr>
            <p:spPr>
              <a:xfrm>
                <a:off x="62977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569" name="Google Shape;406;p9"/>
              <p:cNvCxnSpPr>
                <a:cxnSpLocks/>
              </p:cNvCxnSpPr>
              <p:nvPr/>
            </p:nvCxnSpPr>
            <p:spPr>
              <a:xfrm>
                <a:off x="66152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570" name="Google Shape;407;p9"/>
              <p:cNvCxnSpPr>
                <a:cxnSpLocks/>
              </p:cNvCxnSpPr>
              <p:nvPr/>
            </p:nvCxnSpPr>
            <p:spPr>
              <a:xfrm>
                <a:off x="69326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571" name="Google Shape;408;p9"/>
              <p:cNvCxnSpPr>
                <a:cxnSpLocks/>
              </p:cNvCxnSpPr>
              <p:nvPr/>
            </p:nvCxnSpPr>
            <p:spPr>
              <a:xfrm>
                <a:off x="72501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572" name="Google Shape;409;p9"/>
              <p:cNvCxnSpPr>
                <a:cxnSpLocks/>
              </p:cNvCxnSpPr>
              <p:nvPr/>
            </p:nvCxnSpPr>
            <p:spPr>
              <a:xfrm>
                <a:off x="75675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573" name="Google Shape;410;p9"/>
              <p:cNvCxnSpPr>
                <a:cxnSpLocks/>
              </p:cNvCxnSpPr>
              <p:nvPr/>
            </p:nvCxnSpPr>
            <p:spPr>
              <a:xfrm>
                <a:off x="78850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574" name="Google Shape;411;p9"/>
              <p:cNvCxnSpPr>
                <a:cxnSpLocks/>
              </p:cNvCxnSpPr>
              <p:nvPr/>
            </p:nvCxnSpPr>
            <p:spPr>
              <a:xfrm>
                <a:off x="82024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575" name="Google Shape;412;p9"/>
              <p:cNvCxnSpPr>
                <a:cxnSpLocks/>
              </p:cNvCxnSpPr>
              <p:nvPr/>
            </p:nvCxnSpPr>
            <p:spPr>
              <a:xfrm>
                <a:off x="85199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576" name="Google Shape;413;p9"/>
              <p:cNvCxnSpPr>
                <a:cxnSpLocks/>
              </p:cNvCxnSpPr>
              <p:nvPr/>
            </p:nvCxnSpPr>
            <p:spPr>
              <a:xfrm>
                <a:off x="8837375" y="-30725"/>
                <a:ext cx="0" cy="5211900"/>
              </a:xfrm>
              <a:prstGeom prst="straightConnector1">
                <a:avLst/>
              </a:prstGeom>
              <a:noFill/>
              <a:ln w="9525" cap="flat" cmpd="sng">
                <a:solidFill>
                  <a:schemeClr val="dk2"/>
                </a:solidFill>
                <a:prstDash val="solid"/>
                <a:round/>
                <a:headEnd type="none" w="med" len="med"/>
                <a:tailEnd type="none" w="med" len="med"/>
              </a:ln>
            </p:spPr>
          </p:cxnSp>
        </p:grpSp>
        <p:grpSp>
          <p:nvGrpSpPr>
            <p:cNvPr id="1634" name="Google Shape;414;p9"/>
            <p:cNvGrpSpPr/>
            <p:nvPr/>
          </p:nvGrpSpPr>
          <p:grpSpPr>
            <a:xfrm>
              <a:off x="-28200" y="278025"/>
              <a:ext cx="9200400" cy="4587450"/>
              <a:chOff x="-25600" y="312300"/>
              <a:chExt cx="9200400" cy="4587450"/>
            </a:xfrm>
          </p:grpSpPr>
          <p:cxnSp>
            <p:nvCxnSpPr>
              <p:cNvPr id="3146577" name="Google Shape;415;p9"/>
              <p:cNvCxnSpPr>
                <a:cxnSpLocks/>
              </p:cNvCxnSpPr>
              <p:nvPr/>
            </p:nvCxnSpPr>
            <p:spPr>
              <a:xfrm>
                <a:off x="-25600" y="3123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578" name="Google Shape;416;p9"/>
              <p:cNvCxnSpPr>
                <a:cxnSpLocks/>
              </p:cNvCxnSpPr>
              <p:nvPr/>
            </p:nvCxnSpPr>
            <p:spPr>
              <a:xfrm>
                <a:off x="-25600" y="6399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579" name="Google Shape;417;p9"/>
              <p:cNvCxnSpPr>
                <a:cxnSpLocks/>
              </p:cNvCxnSpPr>
              <p:nvPr/>
            </p:nvCxnSpPr>
            <p:spPr>
              <a:xfrm>
                <a:off x="-25600" y="96765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580" name="Google Shape;418;p9"/>
              <p:cNvCxnSpPr>
                <a:cxnSpLocks/>
              </p:cNvCxnSpPr>
              <p:nvPr/>
            </p:nvCxnSpPr>
            <p:spPr>
              <a:xfrm>
                <a:off x="-25600" y="129532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581" name="Google Shape;419;p9"/>
              <p:cNvCxnSpPr>
                <a:cxnSpLocks/>
              </p:cNvCxnSpPr>
              <p:nvPr/>
            </p:nvCxnSpPr>
            <p:spPr>
              <a:xfrm>
                <a:off x="-25600" y="16230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582" name="Google Shape;420;p9"/>
              <p:cNvCxnSpPr>
                <a:cxnSpLocks/>
              </p:cNvCxnSpPr>
              <p:nvPr/>
            </p:nvCxnSpPr>
            <p:spPr>
              <a:xfrm>
                <a:off x="-25600" y="19506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583" name="Google Shape;421;p9"/>
              <p:cNvCxnSpPr>
                <a:cxnSpLocks/>
              </p:cNvCxnSpPr>
              <p:nvPr/>
            </p:nvCxnSpPr>
            <p:spPr>
              <a:xfrm>
                <a:off x="-25600" y="227835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584" name="Google Shape;422;p9"/>
              <p:cNvCxnSpPr>
                <a:cxnSpLocks/>
              </p:cNvCxnSpPr>
              <p:nvPr/>
            </p:nvCxnSpPr>
            <p:spPr>
              <a:xfrm>
                <a:off x="-25600" y="260602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585" name="Google Shape;423;p9"/>
              <p:cNvCxnSpPr>
                <a:cxnSpLocks/>
              </p:cNvCxnSpPr>
              <p:nvPr/>
            </p:nvCxnSpPr>
            <p:spPr>
              <a:xfrm>
                <a:off x="-25600" y="29337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586" name="Google Shape;424;p9"/>
              <p:cNvCxnSpPr>
                <a:cxnSpLocks/>
              </p:cNvCxnSpPr>
              <p:nvPr/>
            </p:nvCxnSpPr>
            <p:spPr>
              <a:xfrm>
                <a:off x="-25600" y="32613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587" name="Google Shape;425;p9"/>
              <p:cNvCxnSpPr>
                <a:cxnSpLocks/>
              </p:cNvCxnSpPr>
              <p:nvPr/>
            </p:nvCxnSpPr>
            <p:spPr>
              <a:xfrm>
                <a:off x="-25600" y="358905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588" name="Google Shape;426;p9"/>
              <p:cNvCxnSpPr>
                <a:cxnSpLocks/>
              </p:cNvCxnSpPr>
              <p:nvPr/>
            </p:nvCxnSpPr>
            <p:spPr>
              <a:xfrm>
                <a:off x="-25600" y="391672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589" name="Google Shape;427;p9"/>
              <p:cNvCxnSpPr>
                <a:cxnSpLocks/>
              </p:cNvCxnSpPr>
              <p:nvPr/>
            </p:nvCxnSpPr>
            <p:spPr>
              <a:xfrm>
                <a:off x="-25600" y="42444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590" name="Google Shape;428;p9"/>
              <p:cNvCxnSpPr>
                <a:cxnSpLocks/>
              </p:cNvCxnSpPr>
              <p:nvPr/>
            </p:nvCxnSpPr>
            <p:spPr>
              <a:xfrm>
                <a:off x="-25600" y="45720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591" name="Google Shape;429;p9"/>
              <p:cNvCxnSpPr>
                <a:cxnSpLocks/>
              </p:cNvCxnSpPr>
              <p:nvPr/>
            </p:nvCxnSpPr>
            <p:spPr>
              <a:xfrm>
                <a:off x="-25600" y="4899750"/>
                <a:ext cx="9200400" cy="0"/>
              </a:xfrm>
              <a:prstGeom prst="straightConnector1">
                <a:avLst/>
              </a:prstGeom>
              <a:noFill/>
              <a:ln w="9525" cap="flat" cmpd="sng">
                <a:solidFill>
                  <a:schemeClr val="dk2"/>
                </a:solidFill>
                <a:prstDash val="solid"/>
                <a:round/>
                <a:headEnd type="none" w="med" len="med"/>
                <a:tailEnd type="none" w="med" len="med"/>
              </a:ln>
            </p:spPr>
          </p:cxnSp>
        </p:grpSp>
      </p:grpSp>
      <p:pic>
        <p:nvPicPr>
          <p:cNvPr id="2097227" name="Google Shape;430;p9"/>
          <p:cNvPicPr preferRelativeResize="0">
            <a:picLocks/>
          </p:cNvPicPr>
          <p:nvPr/>
        </p:nvPicPr>
        <p:blipFill>
          <a:blip r:embed="rId2">
            <a:alphaModFix amt="60000"/>
          </a:blip>
          <a:stretch>
            <a:fillRect/>
          </a:stretch>
        </p:blipFill>
        <p:spPr>
          <a:xfrm rot="-6299999" flipH="1">
            <a:off x="1628373" y="-193184"/>
            <a:ext cx="1165860" cy="1554481"/>
          </a:xfrm>
          <a:prstGeom prst="rect">
            <a:avLst/>
          </a:prstGeom>
          <a:noFill/>
          <a:ln>
            <a:noFill/>
          </a:ln>
        </p:spPr>
      </p:pic>
      <p:pic>
        <p:nvPicPr>
          <p:cNvPr id="2097228" name="Google Shape;431;p9"/>
          <p:cNvPicPr preferRelativeResize="0">
            <a:picLocks/>
          </p:cNvPicPr>
          <p:nvPr/>
        </p:nvPicPr>
        <p:blipFill>
          <a:blip r:embed="rId3">
            <a:alphaModFix amt="60000"/>
          </a:blip>
          <a:stretch>
            <a:fillRect/>
          </a:stretch>
        </p:blipFill>
        <p:spPr>
          <a:xfrm rot="10800000" flipH="1">
            <a:off x="7674427" y="3518719"/>
            <a:ext cx="1213463" cy="1463040"/>
          </a:xfrm>
          <a:prstGeom prst="rect">
            <a:avLst/>
          </a:prstGeom>
          <a:noFill/>
          <a:ln>
            <a:noFill/>
          </a:ln>
        </p:spPr>
      </p:pic>
      <p:pic>
        <p:nvPicPr>
          <p:cNvPr id="2097229" name="Google Shape;432;p9"/>
          <p:cNvPicPr preferRelativeResize="0">
            <a:picLocks/>
          </p:cNvPicPr>
          <p:nvPr/>
        </p:nvPicPr>
        <p:blipFill>
          <a:blip r:embed="rId4">
            <a:alphaModFix amt="60000"/>
          </a:blip>
          <a:stretch>
            <a:fillRect/>
          </a:stretch>
        </p:blipFill>
        <p:spPr>
          <a:xfrm rot="10800000" flipH="1">
            <a:off x="322141" y="3808267"/>
            <a:ext cx="1696565" cy="1097279"/>
          </a:xfrm>
          <a:prstGeom prst="rect">
            <a:avLst/>
          </a:prstGeom>
          <a:noFill/>
          <a:ln>
            <a:noFill/>
          </a:ln>
        </p:spPr>
      </p:pic>
      <p:sp>
        <p:nvSpPr>
          <p:cNvPr id="1066173" name="Google Shape;433;p9"/>
          <p:cNvSpPr/>
          <p:nvPr/>
        </p:nvSpPr>
        <p:spPr>
          <a:xfrm rot="10800000">
            <a:off x="713250" y="576043"/>
            <a:ext cx="7709100" cy="4061700"/>
          </a:xfrm>
          <a:prstGeom prst="roundRect">
            <a:avLst>
              <a:gd name="adj" fmla="val 9062"/>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74" name="Google Shape;434;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15000"/>
            </a:lvl1pPr>
            <a:lvl2pPr lvl="1" algn="ctr" rtl="0">
              <a:spcBef>
                <a:spcPts val="0"/>
              </a:spcBef>
              <a:spcAft>
                <a:spcPts val="0"/>
              </a:spcAft>
              <a:buSzPts val="3500"/>
              <a:buNone/>
            </a:lvl2pPr>
            <a:lvl3pPr lvl="2" algn="ctr" rtl="0">
              <a:spcBef>
                <a:spcPts val="0"/>
              </a:spcBef>
              <a:spcAft>
                <a:spcPts val="0"/>
              </a:spcAft>
              <a:buSzPts val="3500"/>
              <a:buNone/>
            </a:lvl3pPr>
            <a:lvl4pPr lvl="3" algn="ctr" rtl="0">
              <a:spcBef>
                <a:spcPts val="0"/>
              </a:spcBef>
              <a:spcAft>
                <a:spcPts val="0"/>
              </a:spcAft>
              <a:buSzPts val="3500"/>
              <a:buNone/>
            </a:lvl4pPr>
            <a:lvl5pPr lvl="4" algn="ctr" rtl="0">
              <a:spcBef>
                <a:spcPts val="0"/>
              </a:spcBef>
              <a:spcAft>
                <a:spcPts val="0"/>
              </a:spcAft>
              <a:buSzPts val="3500"/>
              <a:buNone/>
            </a:lvl5pPr>
            <a:lvl6pPr lvl="5" algn="ctr" rtl="0">
              <a:spcBef>
                <a:spcPts val="0"/>
              </a:spcBef>
              <a:spcAft>
                <a:spcPts val="0"/>
              </a:spcAft>
              <a:buSzPts val="3500"/>
              <a:buNone/>
            </a:lvl6pPr>
            <a:lvl7pPr lvl="6" algn="ctr" rtl="0">
              <a:spcBef>
                <a:spcPts val="0"/>
              </a:spcBef>
              <a:spcAft>
                <a:spcPts val="0"/>
              </a:spcAft>
              <a:buSzPts val="3500"/>
              <a:buNone/>
            </a:lvl7pPr>
            <a:lvl8pPr lvl="7" algn="ctr" rtl="0">
              <a:spcBef>
                <a:spcPts val="0"/>
              </a:spcBef>
              <a:spcAft>
                <a:spcPts val="0"/>
              </a:spcAft>
              <a:buSzPts val="3500"/>
              <a:buNone/>
            </a:lvl8pPr>
            <a:lvl9pPr lvl="8" algn="ctr" rtl="0">
              <a:spcBef>
                <a:spcPts val="0"/>
              </a:spcBef>
              <a:spcAft>
                <a:spcPts val="0"/>
              </a:spcAft>
              <a:buSzPts val="3500"/>
              <a:buNone/>
            </a:lvl9pPr>
          </a:lstStyle>
          <a:p>
            <a:endParaRPr/>
          </a:p>
        </p:txBody>
      </p:sp>
      <p:sp>
        <p:nvSpPr>
          <p:cNvPr id="1066175" name="Google Shape;435;p9"/>
          <p:cNvSpPr txBox="1">
            <a:spLocks noGrp="1"/>
          </p:cNvSpPr>
          <p:nvPr>
            <p:ph type="subTitle" idx="1"/>
          </p:nvPr>
        </p:nvSpPr>
        <p:spPr>
          <a:xfrm>
            <a:off x="2135550" y="3153500"/>
            <a:ext cx="4872900" cy="80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lvl1pPr>
            <a:lvl2pPr lvl="1" algn="ctr" rtl="0">
              <a:lnSpc>
                <a:spcPct val="100000"/>
              </a:lnSpc>
              <a:spcBef>
                <a:spcPts val="0"/>
              </a:spcBef>
              <a:spcAft>
                <a:spcPts val="0"/>
              </a:spcAft>
              <a:buSzPts val="1400"/>
              <a:buNone/>
            </a:lvl2pPr>
            <a:lvl3pPr lvl="2" algn="ctr" rtl="0">
              <a:lnSpc>
                <a:spcPct val="100000"/>
              </a:lnSpc>
              <a:spcBef>
                <a:spcPts val="1600"/>
              </a:spcBef>
              <a:spcAft>
                <a:spcPts val="0"/>
              </a:spcAft>
              <a:buSzPts val="1400"/>
              <a:buNone/>
            </a:lvl3pPr>
            <a:lvl4pPr lvl="3" algn="ctr" rtl="0">
              <a:lnSpc>
                <a:spcPct val="100000"/>
              </a:lnSpc>
              <a:spcBef>
                <a:spcPts val="1600"/>
              </a:spcBef>
              <a:spcAft>
                <a:spcPts val="0"/>
              </a:spcAft>
              <a:buSzPts val="1400"/>
              <a:buNone/>
            </a:lvl4pPr>
            <a:lvl5pPr lvl="4" algn="ctr" rtl="0">
              <a:lnSpc>
                <a:spcPct val="100000"/>
              </a:lnSpc>
              <a:spcBef>
                <a:spcPts val="1600"/>
              </a:spcBef>
              <a:spcAft>
                <a:spcPts val="0"/>
              </a:spcAft>
              <a:buSzPts val="1400"/>
              <a:buNone/>
            </a:lvl5pPr>
            <a:lvl6pPr lvl="5" algn="ctr" rtl="0">
              <a:lnSpc>
                <a:spcPct val="100000"/>
              </a:lnSpc>
              <a:spcBef>
                <a:spcPts val="1600"/>
              </a:spcBef>
              <a:spcAft>
                <a:spcPts val="0"/>
              </a:spcAft>
              <a:buSzPts val="1400"/>
              <a:buNone/>
            </a:lvl6pPr>
            <a:lvl7pPr lvl="6" algn="ctr" rtl="0">
              <a:lnSpc>
                <a:spcPct val="100000"/>
              </a:lnSpc>
              <a:spcBef>
                <a:spcPts val="1600"/>
              </a:spcBef>
              <a:spcAft>
                <a:spcPts val="0"/>
              </a:spcAft>
              <a:buSzPts val="1400"/>
              <a:buNone/>
            </a:lvl7pPr>
            <a:lvl8pPr lvl="7" algn="ctr" rtl="0">
              <a:lnSpc>
                <a:spcPct val="100000"/>
              </a:lnSpc>
              <a:spcBef>
                <a:spcPts val="1600"/>
              </a:spcBef>
              <a:spcAft>
                <a:spcPts val="0"/>
              </a:spcAft>
              <a:buSzPts val="1400"/>
              <a:buNone/>
            </a:lvl8pPr>
            <a:lvl9pPr lvl="8" algn="ctr" rtl="0">
              <a:lnSpc>
                <a:spcPct val="100000"/>
              </a:lnSpc>
              <a:spcBef>
                <a:spcPts val="1600"/>
              </a:spcBef>
              <a:spcAft>
                <a:spcPts val="1600"/>
              </a:spcAft>
              <a:buSzPts val="1400"/>
              <a:buNone/>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6"/>
        <p:cNvGrpSpPr/>
        <p:nvPr/>
      </p:nvGrpSpPr>
      <p:grpSpPr>
        <a:xfrm>
          <a:off x="0" y="0"/>
          <a:ext cx="0" cy="0"/>
          <a:chOff x="0" y="0"/>
          <a:chExt cx="0" cy="0"/>
        </a:xfrm>
      </p:grpSpPr>
      <p:sp>
        <p:nvSpPr>
          <p:cNvPr id="1048789" name="Google Shape;437;p10"/>
          <p:cNvSpPr txBox="1">
            <a:spLocks noGrp="1"/>
          </p:cNvSpPr>
          <p:nvPr>
            <p:ph type="title"/>
          </p:nvPr>
        </p:nvSpPr>
        <p:spPr>
          <a:xfrm>
            <a:off x="643800" y="1958500"/>
            <a:ext cx="3657600" cy="1371600"/>
          </a:xfrm>
          <a:prstGeom prst="rect">
            <a:avLst/>
          </a:prstGeom>
          <a:solidFill>
            <a:schemeClr val="lt1"/>
          </a:solidFill>
        </p:spPr>
        <p:txBody>
          <a:bodyPr spcFirstLastPara="1" wrap="square" lIns="91425" tIns="91425" rIns="91425" bIns="91425" anchor="t" anchorCtr="0">
            <a:noAutofit/>
          </a:bodyPr>
          <a:lstStyle>
            <a:lvl1pPr lvl="0" rtl="0">
              <a:spcBef>
                <a:spcPts val="0"/>
              </a:spcBef>
              <a:spcAft>
                <a:spcPts val="0"/>
              </a:spcAft>
              <a:buSzPts val="3500"/>
              <a:buNone/>
            </a:lvl1pPr>
            <a:lvl2pPr lvl="1" algn="ctr" rtl="0">
              <a:spcBef>
                <a:spcPts val="0"/>
              </a:spcBef>
              <a:spcAft>
                <a:spcPts val="0"/>
              </a:spcAft>
              <a:buSzPts val="3500"/>
              <a:buNone/>
            </a:lvl2pPr>
            <a:lvl3pPr lvl="2" algn="ctr" rtl="0">
              <a:spcBef>
                <a:spcPts val="0"/>
              </a:spcBef>
              <a:spcAft>
                <a:spcPts val="0"/>
              </a:spcAft>
              <a:buSzPts val="3500"/>
              <a:buNone/>
            </a:lvl3pPr>
            <a:lvl4pPr lvl="3" algn="ctr" rtl="0">
              <a:spcBef>
                <a:spcPts val="0"/>
              </a:spcBef>
              <a:spcAft>
                <a:spcPts val="0"/>
              </a:spcAft>
              <a:buSzPts val="3500"/>
              <a:buNone/>
            </a:lvl4pPr>
            <a:lvl5pPr lvl="4" algn="ctr" rtl="0">
              <a:spcBef>
                <a:spcPts val="0"/>
              </a:spcBef>
              <a:spcAft>
                <a:spcPts val="0"/>
              </a:spcAft>
              <a:buSzPts val="3500"/>
              <a:buNone/>
            </a:lvl5pPr>
            <a:lvl6pPr lvl="5" algn="ctr" rtl="0">
              <a:spcBef>
                <a:spcPts val="0"/>
              </a:spcBef>
              <a:spcAft>
                <a:spcPts val="0"/>
              </a:spcAft>
              <a:buSzPts val="3500"/>
              <a:buNone/>
            </a:lvl6pPr>
            <a:lvl7pPr lvl="6" algn="ctr" rtl="0">
              <a:spcBef>
                <a:spcPts val="0"/>
              </a:spcBef>
              <a:spcAft>
                <a:spcPts val="0"/>
              </a:spcAft>
              <a:buSzPts val="3500"/>
              <a:buNone/>
            </a:lvl7pPr>
            <a:lvl8pPr lvl="7" algn="ctr" rtl="0">
              <a:spcBef>
                <a:spcPts val="0"/>
              </a:spcBef>
              <a:spcAft>
                <a:spcPts val="0"/>
              </a:spcAft>
              <a:buSzPts val="3500"/>
              <a:buNone/>
            </a:lvl8pPr>
            <a:lvl9pPr lvl="8" algn="ctr" rtl="0">
              <a:spcBef>
                <a:spcPts val="0"/>
              </a:spcBef>
              <a:spcAft>
                <a:spcPts val="0"/>
              </a:spcAft>
              <a:buSzPts val="3500"/>
              <a:buNone/>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8"/>
        <p:cNvGrpSpPr/>
        <p:nvPr/>
      </p:nvGrpSpPr>
      <p:grpSpPr>
        <a:xfrm>
          <a:off x="0" y="0"/>
          <a:ext cx="0" cy="0"/>
          <a:chOff x="0" y="0"/>
          <a:chExt cx="0" cy="0"/>
        </a:xfrm>
      </p:grpSpPr>
      <p:grpSp>
        <p:nvGrpSpPr>
          <p:cNvPr id="1642" name="Google Shape;439;p11"/>
          <p:cNvGrpSpPr/>
          <p:nvPr/>
        </p:nvGrpSpPr>
        <p:grpSpPr>
          <a:xfrm rot="10800000">
            <a:off x="-28200" y="2493"/>
            <a:ext cx="9200400" cy="5211900"/>
            <a:chOff x="-28200" y="-34200"/>
            <a:chExt cx="9200400" cy="5211900"/>
          </a:xfrm>
        </p:grpSpPr>
        <p:grpSp>
          <p:nvGrpSpPr>
            <p:cNvPr id="1643" name="Google Shape;440;p11"/>
            <p:cNvGrpSpPr/>
            <p:nvPr/>
          </p:nvGrpSpPr>
          <p:grpSpPr>
            <a:xfrm>
              <a:off x="286425" y="-34200"/>
              <a:ext cx="8571150" cy="5211900"/>
              <a:chOff x="266225" y="-30725"/>
              <a:chExt cx="8571150" cy="5211900"/>
            </a:xfrm>
          </p:grpSpPr>
          <p:cxnSp>
            <p:nvCxnSpPr>
              <p:cNvPr id="3146678" name="Google Shape;441;p11"/>
              <p:cNvCxnSpPr>
                <a:cxnSpLocks/>
              </p:cNvCxnSpPr>
              <p:nvPr/>
            </p:nvCxnSpPr>
            <p:spPr>
              <a:xfrm>
                <a:off x="2662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79" name="Google Shape;442;p11"/>
              <p:cNvCxnSpPr>
                <a:cxnSpLocks/>
              </p:cNvCxnSpPr>
              <p:nvPr/>
            </p:nvCxnSpPr>
            <p:spPr>
              <a:xfrm>
                <a:off x="5836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80" name="Google Shape;443;p11"/>
              <p:cNvCxnSpPr>
                <a:cxnSpLocks/>
              </p:cNvCxnSpPr>
              <p:nvPr/>
            </p:nvCxnSpPr>
            <p:spPr>
              <a:xfrm>
                <a:off x="9011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81" name="Google Shape;444;p11"/>
              <p:cNvCxnSpPr>
                <a:cxnSpLocks/>
              </p:cNvCxnSpPr>
              <p:nvPr/>
            </p:nvCxnSpPr>
            <p:spPr>
              <a:xfrm>
                <a:off x="12185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82" name="Google Shape;445;p11"/>
              <p:cNvCxnSpPr>
                <a:cxnSpLocks/>
              </p:cNvCxnSpPr>
              <p:nvPr/>
            </p:nvCxnSpPr>
            <p:spPr>
              <a:xfrm>
                <a:off x="15360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83" name="Google Shape;446;p11"/>
              <p:cNvCxnSpPr>
                <a:cxnSpLocks/>
              </p:cNvCxnSpPr>
              <p:nvPr/>
            </p:nvCxnSpPr>
            <p:spPr>
              <a:xfrm>
                <a:off x="18534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84" name="Google Shape;447;p11"/>
              <p:cNvCxnSpPr>
                <a:cxnSpLocks/>
              </p:cNvCxnSpPr>
              <p:nvPr/>
            </p:nvCxnSpPr>
            <p:spPr>
              <a:xfrm>
                <a:off x="21709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85" name="Google Shape;448;p11"/>
              <p:cNvCxnSpPr>
                <a:cxnSpLocks/>
              </p:cNvCxnSpPr>
              <p:nvPr/>
            </p:nvCxnSpPr>
            <p:spPr>
              <a:xfrm>
                <a:off x="24883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86" name="Google Shape;449;p11"/>
              <p:cNvCxnSpPr>
                <a:cxnSpLocks/>
              </p:cNvCxnSpPr>
              <p:nvPr/>
            </p:nvCxnSpPr>
            <p:spPr>
              <a:xfrm>
                <a:off x="28058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87" name="Google Shape;450;p11"/>
              <p:cNvCxnSpPr>
                <a:cxnSpLocks/>
              </p:cNvCxnSpPr>
              <p:nvPr/>
            </p:nvCxnSpPr>
            <p:spPr>
              <a:xfrm>
                <a:off x="31232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88" name="Google Shape;451;p11"/>
              <p:cNvCxnSpPr>
                <a:cxnSpLocks/>
              </p:cNvCxnSpPr>
              <p:nvPr/>
            </p:nvCxnSpPr>
            <p:spPr>
              <a:xfrm>
                <a:off x="34407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89" name="Google Shape;452;p11"/>
              <p:cNvCxnSpPr>
                <a:cxnSpLocks/>
              </p:cNvCxnSpPr>
              <p:nvPr/>
            </p:nvCxnSpPr>
            <p:spPr>
              <a:xfrm>
                <a:off x="37581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90" name="Google Shape;453;p11"/>
              <p:cNvCxnSpPr>
                <a:cxnSpLocks/>
              </p:cNvCxnSpPr>
              <p:nvPr/>
            </p:nvCxnSpPr>
            <p:spPr>
              <a:xfrm>
                <a:off x="40756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91" name="Google Shape;454;p11"/>
              <p:cNvCxnSpPr>
                <a:cxnSpLocks/>
              </p:cNvCxnSpPr>
              <p:nvPr/>
            </p:nvCxnSpPr>
            <p:spPr>
              <a:xfrm>
                <a:off x="43930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92" name="Google Shape;455;p11"/>
              <p:cNvCxnSpPr>
                <a:cxnSpLocks/>
              </p:cNvCxnSpPr>
              <p:nvPr/>
            </p:nvCxnSpPr>
            <p:spPr>
              <a:xfrm>
                <a:off x="47105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93" name="Google Shape;456;p11"/>
              <p:cNvCxnSpPr>
                <a:cxnSpLocks/>
              </p:cNvCxnSpPr>
              <p:nvPr/>
            </p:nvCxnSpPr>
            <p:spPr>
              <a:xfrm>
                <a:off x="50279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94" name="Google Shape;457;p11"/>
              <p:cNvCxnSpPr>
                <a:cxnSpLocks/>
              </p:cNvCxnSpPr>
              <p:nvPr/>
            </p:nvCxnSpPr>
            <p:spPr>
              <a:xfrm>
                <a:off x="53454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95" name="Google Shape;458;p11"/>
              <p:cNvCxnSpPr>
                <a:cxnSpLocks/>
              </p:cNvCxnSpPr>
              <p:nvPr/>
            </p:nvCxnSpPr>
            <p:spPr>
              <a:xfrm>
                <a:off x="56628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96" name="Google Shape;459;p11"/>
              <p:cNvCxnSpPr>
                <a:cxnSpLocks/>
              </p:cNvCxnSpPr>
              <p:nvPr/>
            </p:nvCxnSpPr>
            <p:spPr>
              <a:xfrm>
                <a:off x="59803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97" name="Google Shape;460;p11"/>
              <p:cNvCxnSpPr>
                <a:cxnSpLocks/>
              </p:cNvCxnSpPr>
              <p:nvPr/>
            </p:nvCxnSpPr>
            <p:spPr>
              <a:xfrm>
                <a:off x="62977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98" name="Google Shape;461;p11"/>
              <p:cNvCxnSpPr>
                <a:cxnSpLocks/>
              </p:cNvCxnSpPr>
              <p:nvPr/>
            </p:nvCxnSpPr>
            <p:spPr>
              <a:xfrm>
                <a:off x="66152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699" name="Google Shape;462;p11"/>
              <p:cNvCxnSpPr>
                <a:cxnSpLocks/>
              </p:cNvCxnSpPr>
              <p:nvPr/>
            </p:nvCxnSpPr>
            <p:spPr>
              <a:xfrm>
                <a:off x="69326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700" name="Google Shape;463;p11"/>
              <p:cNvCxnSpPr>
                <a:cxnSpLocks/>
              </p:cNvCxnSpPr>
              <p:nvPr/>
            </p:nvCxnSpPr>
            <p:spPr>
              <a:xfrm>
                <a:off x="72501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701" name="Google Shape;464;p11"/>
              <p:cNvCxnSpPr>
                <a:cxnSpLocks/>
              </p:cNvCxnSpPr>
              <p:nvPr/>
            </p:nvCxnSpPr>
            <p:spPr>
              <a:xfrm>
                <a:off x="75675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702" name="Google Shape;465;p11"/>
              <p:cNvCxnSpPr>
                <a:cxnSpLocks/>
              </p:cNvCxnSpPr>
              <p:nvPr/>
            </p:nvCxnSpPr>
            <p:spPr>
              <a:xfrm>
                <a:off x="78850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703" name="Google Shape;466;p11"/>
              <p:cNvCxnSpPr>
                <a:cxnSpLocks/>
              </p:cNvCxnSpPr>
              <p:nvPr/>
            </p:nvCxnSpPr>
            <p:spPr>
              <a:xfrm>
                <a:off x="820247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704" name="Google Shape;467;p11"/>
              <p:cNvCxnSpPr>
                <a:cxnSpLocks/>
              </p:cNvCxnSpPr>
              <p:nvPr/>
            </p:nvCxnSpPr>
            <p:spPr>
              <a:xfrm>
                <a:off x="8519925" y="-30725"/>
                <a:ext cx="0" cy="5211900"/>
              </a:xfrm>
              <a:prstGeom prst="straightConnector1">
                <a:avLst/>
              </a:prstGeom>
              <a:noFill/>
              <a:ln w="9525" cap="flat" cmpd="sng">
                <a:solidFill>
                  <a:schemeClr val="dk2"/>
                </a:solidFill>
                <a:prstDash val="solid"/>
                <a:round/>
                <a:headEnd type="none" w="med" len="med"/>
                <a:tailEnd type="none" w="med" len="med"/>
              </a:ln>
            </p:spPr>
          </p:cxnSp>
          <p:cxnSp>
            <p:nvCxnSpPr>
              <p:cNvPr id="3146705" name="Google Shape;468;p11"/>
              <p:cNvCxnSpPr>
                <a:cxnSpLocks/>
              </p:cNvCxnSpPr>
              <p:nvPr/>
            </p:nvCxnSpPr>
            <p:spPr>
              <a:xfrm>
                <a:off x="8837375" y="-30725"/>
                <a:ext cx="0" cy="5211900"/>
              </a:xfrm>
              <a:prstGeom prst="straightConnector1">
                <a:avLst/>
              </a:prstGeom>
              <a:noFill/>
              <a:ln w="9525" cap="flat" cmpd="sng">
                <a:solidFill>
                  <a:schemeClr val="dk2"/>
                </a:solidFill>
                <a:prstDash val="solid"/>
                <a:round/>
                <a:headEnd type="none" w="med" len="med"/>
                <a:tailEnd type="none" w="med" len="med"/>
              </a:ln>
            </p:spPr>
          </p:cxnSp>
        </p:grpSp>
        <p:grpSp>
          <p:nvGrpSpPr>
            <p:cNvPr id="1644" name="Google Shape;469;p11"/>
            <p:cNvGrpSpPr/>
            <p:nvPr/>
          </p:nvGrpSpPr>
          <p:grpSpPr>
            <a:xfrm>
              <a:off x="-28200" y="278025"/>
              <a:ext cx="9200400" cy="4587450"/>
              <a:chOff x="-25600" y="312300"/>
              <a:chExt cx="9200400" cy="4587450"/>
            </a:xfrm>
          </p:grpSpPr>
          <p:cxnSp>
            <p:nvCxnSpPr>
              <p:cNvPr id="3146706" name="Google Shape;470;p11"/>
              <p:cNvCxnSpPr>
                <a:cxnSpLocks/>
              </p:cNvCxnSpPr>
              <p:nvPr/>
            </p:nvCxnSpPr>
            <p:spPr>
              <a:xfrm>
                <a:off x="-25600" y="3123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707" name="Google Shape;471;p11"/>
              <p:cNvCxnSpPr>
                <a:cxnSpLocks/>
              </p:cNvCxnSpPr>
              <p:nvPr/>
            </p:nvCxnSpPr>
            <p:spPr>
              <a:xfrm>
                <a:off x="-25600" y="6399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708" name="Google Shape;472;p11"/>
              <p:cNvCxnSpPr>
                <a:cxnSpLocks/>
              </p:cNvCxnSpPr>
              <p:nvPr/>
            </p:nvCxnSpPr>
            <p:spPr>
              <a:xfrm>
                <a:off x="-25600" y="96765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709" name="Google Shape;473;p11"/>
              <p:cNvCxnSpPr>
                <a:cxnSpLocks/>
              </p:cNvCxnSpPr>
              <p:nvPr/>
            </p:nvCxnSpPr>
            <p:spPr>
              <a:xfrm>
                <a:off x="-25600" y="129532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710" name="Google Shape;474;p11"/>
              <p:cNvCxnSpPr>
                <a:cxnSpLocks/>
              </p:cNvCxnSpPr>
              <p:nvPr/>
            </p:nvCxnSpPr>
            <p:spPr>
              <a:xfrm>
                <a:off x="-25600" y="16230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711" name="Google Shape;475;p11"/>
              <p:cNvCxnSpPr>
                <a:cxnSpLocks/>
              </p:cNvCxnSpPr>
              <p:nvPr/>
            </p:nvCxnSpPr>
            <p:spPr>
              <a:xfrm>
                <a:off x="-25600" y="19506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712" name="Google Shape;476;p11"/>
              <p:cNvCxnSpPr>
                <a:cxnSpLocks/>
              </p:cNvCxnSpPr>
              <p:nvPr/>
            </p:nvCxnSpPr>
            <p:spPr>
              <a:xfrm>
                <a:off x="-25600" y="227835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713" name="Google Shape;477;p11"/>
              <p:cNvCxnSpPr>
                <a:cxnSpLocks/>
              </p:cNvCxnSpPr>
              <p:nvPr/>
            </p:nvCxnSpPr>
            <p:spPr>
              <a:xfrm>
                <a:off x="-25600" y="260602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714" name="Google Shape;478;p11"/>
              <p:cNvCxnSpPr>
                <a:cxnSpLocks/>
              </p:cNvCxnSpPr>
              <p:nvPr/>
            </p:nvCxnSpPr>
            <p:spPr>
              <a:xfrm>
                <a:off x="-25600" y="29337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715" name="Google Shape;479;p11"/>
              <p:cNvCxnSpPr>
                <a:cxnSpLocks/>
              </p:cNvCxnSpPr>
              <p:nvPr/>
            </p:nvCxnSpPr>
            <p:spPr>
              <a:xfrm>
                <a:off x="-25600" y="32613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716" name="Google Shape;480;p11"/>
              <p:cNvCxnSpPr>
                <a:cxnSpLocks/>
              </p:cNvCxnSpPr>
              <p:nvPr/>
            </p:nvCxnSpPr>
            <p:spPr>
              <a:xfrm>
                <a:off x="-25600" y="358905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717" name="Google Shape;481;p11"/>
              <p:cNvCxnSpPr>
                <a:cxnSpLocks/>
              </p:cNvCxnSpPr>
              <p:nvPr/>
            </p:nvCxnSpPr>
            <p:spPr>
              <a:xfrm>
                <a:off x="-25600" y="391672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718" name="Google Shape;482;p11"/>
              <p:cNvCxnSpPr>
                <a:cxnSpLocks/>
              </p:cNvCxnSpPr>
              <p:nvPr/>
            </p:nvCxnSpPr>
            <p:spPr>
              <a:xfrm>
                <a:off x="-25600" y="4244400"/>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719" name="Google Shape;483;p11"/>
              <p:cNvCxnSpPr>
                <a:cxnSpLocks/>
              </p:cNvCxnSpPr>
              <p:nvPr/>
            </p:nvCxnSpPr>
            <p:spPr>
              <a:xfrm>
                <a:off x="-25600" y="4572075"/>
                <a:ext cx="9200400" cy="0"/>
              </a:xfrm>
              <a:prstGeom prst="straightConnector1">
                <a:avLst/>
              </a:prstGeom>
              <a:noFill/>
              <a:ln w="9525" cap="flat" cmpd="sng">
                <a:solidFill>
                  <a:schemeClr val="dk2"/>
                </a:solidFill>
                <a:prstDash val="solid"/>
                <a:round/>
                <a:headEnd type="none" w="med" len="med"/>
                <a:tailEnd type="none" w="med" len="med"/>
              </a:ln>
            </p:spPr>
          </p:cxnSp>
          <p:cxnSp>
            <p:nvCxnSpPr>
              <p:cNvPr id="3146720" name="Google Shape;484;p11"/>
              <p:cNvCxnSpPr>
                <a:cxnSpLocks/>
              </p:cNvCxnSpPr>
              <p:nvPr/>
            </p:nvCxnSpPr>
            <p:spPr>
              <a:xfrm>
                <a:off x="-25600" y="4899750"/>
                <a:ext cx="9200400" cy="0"/>
              </a:xfrm>
              <a:prstGeom prst="straightConnector1">
                <a:avLst/>
              </a:prstGeom>
              <a:noFill/>
              <a:ln w="9525" cap="flat" cmpd="sng">
                <a:solidFill>
                  <a:schemeClr val="dk2"/>
                </a:solidFill>
                <a:prstDash val="solid"/>
                <a:round/>
                <a:headEnd type="none" w="med" len="med"/>
                <a:tailEnd type="none" w="med" len="med"/>
              </a:ln>
            </p:spPr>
          </p:cxnSp>
        </p:grpSp>
      </p:grpSp>
      <p:pic>
        <p:nvPicPr>
          <p:cNvPr id="2097236" name="Google Shape;485;p11"/>
          <p:cNvPicPr preferRelativeResize="0">
            <a:picLocks/>
          </p:cNvPicPr>
          <p:nvPr/>
        </p:nvPicPr>
        <p:blipFill>
          <a:blip r:embed="rId2">
            <a:alphaModFix amt="60000"/>
          </a:blip>
          <a:stretch>
            <a:fillRect/>
          </a:stretch>
        </p:blipFill>
        <p:spPr>
          <a:xfrm rot="6299999">
            <a:off x="6415797" y="-193184"/>
            <a:ext cx="1165860" cy="1554481"/>
          </a:xfrm>
          <a:prstGeom prst="rect">
            <a:avLst/>
          </a:prstGeom>
          <a:noFill/>
          <a:ln>
            <a:noFill/>
          </a:ln>
        </p:spPr>
      </p:pic>
      <p:pic>
        <p:nvPicPr>
          <p:cNvPr id="2097237" name="Google Shape;486;p11"/>
          <p:cNvPicPr preferRelativeResize="0">
            <a:picLocks/>
          </p:cNvPicPr>
          <p:nvPr/>
        </p:nvPicPr>
        <p:blipFill>
          <a:blip r:embed="rId3">
            <a:alphaModFix amt="60000"/>
          </a:blip>
          <a:stretch>
            <a:fillRect/>
          </a:stretch>
        </p:blipFill>
        <p:spPr>
          <a:xfrm rot="10800000">
            <a:off x="322141" y="3518719"/>
            <a:ext cx="1213463" cy="1463040"/>
          </a:xfrm>
          <a:prstGeom prst="rect">
            <a:avLst/>
          </a:prstGeom>
          <a:noFill/>
          <a:ln>
            <a:noFill/>
          </a:ln>
        </p:spPr>
      </p:pic>
      <p:pic>
        <p:nvPicPr>
          <p:cNvPr id="2097238" name="Google Shape;487;p11"/>
          <p:cNvPicPr preferRelativeResize="0">
            <a:picLocks/>
          </p:cNvPicPr>
          <p:nvPr/>
        </p:nvPicPr>
        <p:blipFill>
          <a:blip r:embed="rId4">
            <a:alphaModFix amt="60000"/>
          </a:blip>
          <a:stretch>
            <a:fillRect/>
          </a:stretch>
        </p:blipFill>
        <p:spPr>
          <a:xfrm rot="10800000">
            <a:off x="7191325" y="3808267"/>
            <a:ext cx="1696565" cy="1097279"/>
          </a:xfrm>
          <a:prstGeom prst="rect">
            <a:avLst/>
          </a:prstGeom>
          <a:noFill/>
          <a:ln>
            <a:noFill/>
          </a:ln>
        </p:spPr>
      </p:pic>
      <p:sp>
        <p:nvSpPr>
          <p:cNvPr id="1066178" name="Google Shape;488;p11"/>
          <p:cNvSpPr/>
          <p:nvPr/>
        </p:nvSpPr>
        <p:spPr>
          <a:xfrm rot="10800000">
            <a:off x="713250" y="576043"/>
            <a:ext cx="7709100" cy="4061700"/>
          </a:xfrm>
          <a:prstGeom prst="roundRect">
            <a:avLst>
              <a:gd name="adj" fmla="val 9062"/>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79" name="Google Shape;489;p11"/>
          <p:cNvSpPr txBox="1">
            <a:spLocks noGrp="1"/>
          </p:cNvSpPr>
          <p:nvPr>
            <p:ph type="title" hasCustomPrompt="1"/>
          </p:nvPr>
        </p:nvSpPr>
        <p:spPr>
          <a:xfrm>
            <a:off x="1284000" y="1288250"/>
            <a:ext cx="6576000" cy="19707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066180" name="Google Shape;490;p11"/>
          <p:cNvSpPr txBox="1">
            <a:spLocks noGrp="1"/>
          </p:cNvSpPr>
          <p:nvPr>
            <p:ph type="subTitle" idx="1"/>
          </p:nvPr>
        </p:nvSpPr>
        <p:spPr>
          <a:xfrm>
            <a:off x="1284000" y="3259075"/>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lvl1pPr>
            <a:lvl2pPr lvl="1" algn="ctr" rtl="0">
              <a:lnSpc>
                <a:spcPct val="100000"/>
              </a:lnSpc>
              <a:spcBef>
                <a:spcPts val="0"/>
              </a:spcBef>
              <a:spcAft>
                <a:spcPts val="0"/>
              </a:spcAft>
              <a:buSzPts val="1400"/>
              <a:buNone/>
            </a:lvl2pPr>
            <a:lvl3pPr lvl="2" algn="ctr" rtl="0">
              <a:lnSpc>
                <a:spcPct val="100000"/>
              </a:lnSpc>
              <a:spcBef>
                <a:spcPts val="1600"/>
              </a:spcBef>
              <a:spcAft>
                <a:spcPts val="0"/>
              </a:spcAft>
              <a:buSzPts val="1400"/>
              <a:buNone/>
            </a:lvl3pPr>
            <a:lvl4pPr lvl="3" algn="ctr" rtl="0">
              <a:lnSpc>
                <a:spcPct val="100000"/>
              </a:lnSpc>
              <a:spcBef>
                <a:spcPts val="1600"/>
              </a:spcBef>
              <a:spcAft>
                <a:spcPts val="0"/>
              </a:spcAft>
              <a:buSzPts val="1400"/>
              <a:buNone/>
            </a:lvl4pPr>
            <a:lvl5pPr lvl="4" algn="ctr" rtl="0">
              <a:lnSpc>
                <a:spcPct val="100000"/>
              </a:lnSpc>
              <a:spcBef>
                <a:spcPts val="1600"/>
              </a:spcBef>
              <a:spcAft>
                <a:spcPts val="0"/>
              </a:spcAft>
              <a:buSzPts val="1400"/>
              <a:buNone/>
            </a:lvl5pPr>
            <a:lvl6pPr lvl="5" algn="ctr" rtl="0">
              <a:lnSpc>
                <a:spcPct val="100000"/>
              </a:lnSpc>
              <a:spcBef>
                <a:spcPts val="1600"/>
              </a:spcBef>
              <a:spcAft>
                <a:spcPts val="0"/>
              </a:spcAft>
              <a:buSzPts val="1400"/>
              <a:buNone/>
            </a:lvl6pPr>
            <a:lvl7pPr lvl="6" algn="ctr" rtl="0">
              <a:lnSpc>
                <a:spcPct val="100000"/>
              </a:lnSpc>
              <a:spcBef>
                <a:spcPts val="1600"/>
              </a:spcBef>
              <a:spcAft>
                <a:spcPts val="0"/>
              </a:spcAft>
              <a:buSzPts val="1400"/>
              <a:buNone/>
            </a:lvl7pPr>
            <a:lvl8pPr lvl="7" algn="ctr" rtl="0">
              <a:lnSpc>
                <a:spcPct val="100000"/>
              </a:lnSpc>
              <a:spcBef>
                <a:spcPts val="1600"/>
              </a:spcBef>
              <a:spcAft>
                <a:spcPts val="0"/>
              </a:spcAft>
              <a:buSzPts val="1400"/>
              <a:buNone/>
            </a:lvl8pPr>
            <a:lvl9pPr lvl="8" algn="ctr" rtl="0">
              <a:lnSpc>
                <a:spcPct val="100000"/>
              </a:lnSpc>
              <a:spcBef>
                <a:spcPts val="1600"/>
              </a:spcBef>
              <a:spcAft>
                <a:spcPts val="1600"/>
              </a:spcAft>
              <a:buSzPts val="1400"/>
              <a:buNone/>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1048576" name="Google Shape;6;p1"/>
          <p:cNvSpPr txBox="1">
            <a:spLocks noGrp="1"/>
          </p:cNvSpPr>
          <p:nvPr>
            <p:ph type="title"/>
          </p:nvPr>
        </p:nvSpPr>
        <p:spPr>
          <a:xfrm>
            <a:off x="713225" y="365760"/>
            <a:ext cx="7717500" cy="6402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500"/>
              <a:buFont typeface="Didact Gothic"/>
              <a:buNone/>
              <a:defRPr sz="3500" b="1">
                <a:solidFill>
                  <a:schemeClr val="dk1"/>
                </a:solidFill>
                <a:latin typeface="Didact Gothic"/>
                <a:ea typeface="Didact Gothic"/>
                <a:cs typeface="Didact Gothic"/>
                <a:sym typeface="Didact Gothic"/>
              </a:defRPr>
            </a:lvl1pPr>
            <a:lvl2pPr lvl="1" rtl="0">
              <a:lnSpc>
                <a:spcPct val="115000"/>
              </a:lnSpc>
              <a:spcBef>
                <a:spcPts val="0"/>
              </a:spcBef>
              <a:spcAft>
                <a:spcPts val="0"/>
              </a:spcAft>
              <a:buClr>
                <a:schemeClr val="dk1"/>
              </a:buClr>
              <a:buSzPts val="3500"/>
              <a:buFont typeface="Didact Gothic"/>
              <a:buNone/>
              <a:defRPr sz="3500" b="1">
                <a:solidFill>
                  <a:schemeClr val="dk1"/>
                </a:solidFill>
                <a:latin typeface="Didact Gothic"/>
                <a:ea typeface="Didact Gothic"/>
                <a:cs typeface="Didact Gothic"/>
                <a:sym typeface="Didact Gothic"/>
              </a:defRPr>
            </a:lvl2pPr>
            <a:lvl3pPr lvl="2" rtl="0">
              <a:lnSpc>
                <a:spcPct val="115000"/>
              </a:lnSpc>
              <a:spcBef>
                <a:spcPts val="0"/>
              </a:spcBef>
              <a:spcAft>
                <a:spcPts val="0"/>
              </a:spcAft>
              <a:buClr>
                <a:schemeClr val="dk1"/>
              </a:buClr>
              <a:buSzPts val="3500"/>
              <a:buFont typeface="Didact Gothic"/>
              <a:buNone/>
              <a:defRPr sz="3500" b="1">
                <a:solidFill>
                  <a:schemeClr val="dk1"/>
                </a:solidFill>
                <a:latin typeface="Didact Gothic"/>
                <a:ea typeface="Didact Gothic"/>
                <a:cs typeface="Didact Gothic"/>
                <a:sym typeface="Didact Gothic"/>
              </a:defRPr>
            </a:lvl3pPr>
            <a:lvl4pPr lvl="3" rtl="0">
              <a:lnSpc>
                <a:spcPct val="115000"/>
              </a:lnSpc>
              <a:spcBef>
                <a:spcPts val="0"/>
              </a:spcBef>
              <a:spcAft>
                <a:spcPts val="0"/>
              </a:spcAft>
              <a:buClr>
                <a:schemeClr val="dk1"/>
              </a:buClr>
              <a:buSzPts val="3500"/>
              <a:buFont typeface="Didact Gothic"/>
              <a:buNone/>
              <a:defRPr sz="3500" b="1">
                <a:solidFill>
                  <a:schemeClr val="dk1"/>
                </a:solidFill>
                <a:latin typeface="Didact Gothic"/>
                <a:ea typeface="Didact Gothic"/>
                <a:cs typeface="Didact Gothic"/>
                <a:sym typeface="Didact Gothic"/>
              </a:defRPr>
            </a:lvl4pPr>
            <a:lvl5pPr lvl="4" rtl="0">
              <a:lnSpc>
                <a:spcPct val="115000"/>
              </a:lnSpc>
              <a:spcBef>
                <a:spcPts val="0"/>
              </a:spcBef>
              <a:spcAft>
                <a:spcPts val="0"/>
              </a:spcAft>
              <a:buClr>
                <a:schemeClr val="dk1"/>
              </a:buClr>
              <a:buSzPts val="3500"/>
              <a:buFont typeface="Didact Gothic"/>
              <a:buNone/>
              <a:defRPr sz="3500" b="1">
                <a:solidFill>
                  <a:schemeClr val="dk1"/>
                </a:solidFill>
                <a:latin typeface="Didact Gothic"/>
                <a:ea typeface="Didact Gothic"/>
                <a:cs typeface="Didact Gothic"/>
                <a:sym typeface="Didact Gothic"/>
              </a:defRPr>
            </a:lvl5pPr>
            <a:lvl6pPr lvl="5" rtl="0">
              <a:lnSpc>
                <a:spcPct val="115000"/>
              </a:lnSpc>
              <a:spcBef>
                <a:spcPts val="0"/>
              </a:spcBef>
              <a:spcAft>
                <a:spcPts val="0"/>
              </a:spcAft>
              <a:buClr>
                <a:schemeClr val="dk1"/>
              </a:buClr>
              <a:buSzPts val="3500"/>
              <a:buFont typeface="Didact Gothic"/>
              <a:buNone/>
              <a:defRPr sz="3500" b="1">
                <a:solidFill>
                  <a:schemeClr val="dk1"/>
                </a:solidFill>
                <a:latin typeface="Didact Gothic"/>
                <a:ea typeface="Didact Gothic"/>
                <a:cs typeface="Didact Gothic"/>
                <a:sym typeface="Didact Gothic"/>
              </a:defRPr>
            </a:lvl6pPr>
            <a:lvl7pPr lvl="6" rtl="0">
              <a:lnSpc>
                <a:spcPct val="115000"/>
              </a:lnSpc>
              <a:spcBef>
                <a:spcPts val="0"/>
              </a:spcBef>
              <a:spcAft>
                <a:spcPts val="0"/>
              </a:spcAft>
              <a:buClr>
                <a:schemeClr val="dk1"/>
              </a:buClr>
              <a:buSzPts val="3500"/>
              <a:buFont typeface="Didact Gothic"/>
              <a:buNone/>
              <a:defRPr sz="3500" b="1">
                <a:solidFill>
                  <a:schemeClr val="dk1"/>
                </a:solidFill>
                <a:latin typeface="Didact Gothic"/>
                <a:ea typeface="Didact Gothic"/>
                <a:cs typeface="Didact Gothic"/>
                <a:sym typeface="Didact Gothic"/>
              </a:defRPr>
            </a:lvl7pPr>
            <a:lvl8pPr lvl="7" rtl="0">
              <a:lnSpc>
                <a:spcPct val="115000"/>
              </a:lnSpc>
              <a:spcBef>
                <a:spcPts val="0"/>
              </a:spcBef>
              <a:spcAft>
                <a:spcPts val="0"/>
              </a:spcAft>
              <a:buClr>
                <a:schemeClr val="dk1"/>
              </a:buClr>
              <a:buSzPts val="3500"/>
              <a:buFont typeface="Didact Gothic"/>
              <a:buNone/>
              <a:defRPr sz="3500" b="1">
                <a:solidFill>
                  <a:schemeClr val="dk1"/>
                </a:solidFill>
                <a:latin typeface="Didact Gothic"/>
                <a:ea typeface="Didact Gothic"/>
                <a:cs typeface="Didact Gothic"/>
                <a:sym typeface="Didact Gothic"/>
              </a:defRPr>
            </a:lvl8pPr>
            <a:lvl9pPr lvl="8" rtl="0">
              <a:lnSpc>
                <a:spcPct val="115000"/>
              </a:lnSpc>
              <a:spcBef>
                <a:spcPts val="0"/>
              </a:spcBef>
              <a:spcAft>
                <a:spcPts val="0"/>
              </a:spcAft>
              <a:buClr>
                <a:schemeClr val="dk1"/>
              </a:buClr>
              <a:buSzPts val="3500"/>
              <a:buFont typeface="Didact Gothic"/>
              <a:buNone/>
              <a:defRPr sz="3500" b="1">
                <a:solidFill>
                  <a:schemeClr val="dk1"/>
                </a:solidFill>
                <a:latin typeface="Didact Gothic"/>
                <a:ea typeface="Didact Gothic"/>
                <a:cs typeface="Didact Gothic"/>
                <a:sym typeface="Didact Gothic"/>
              </a:defRPr>
            </a:lvl9pPr>
          </a:lstStyle>
          <a:p>
            <a:endParaRPr/>
          </a:p>
        </p:txBody>
      </p:sp>
      <p:sp>
        <p:nvSpPr>
          <p:cNvPr id="104857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1pPr>
            <a:lvl2pPr marL="914400" lvl="1" indent="-317500">
              <a:lnSpc>
                <a:spcPct val="115000"/>
              </a:lnSpc>
              <a:spcBef>
                <a:spcPts val="1600"/>
              </a:spcBef>
              <a:spcAft>
                <a:spcPts val="0"/>
              </a:spcAft>
              <a:buClr>
                <a:schemeClr val="dk1"/>
              </a:buClr>
              <a:buSzPts val="1400"/>
              <a:buFont typeface="Asap"/>
              <a:buChar char="○"/>
              <a:defRPr>
                <a:solidFill>
                  <a:schemeClr val="dk1"/>
                </a:solidFill>
                <a:latin typeface="Asap"/>
                <a:ea typeface="Asap"/>
                <a:cs typeface="Asap"/>
                <a:sym typeface="Asap"/>
              </a:defRPr>
            </a:lvl2pPr>
            <a:lvl3pPr marL="1371600" lvl="2" indent="-317500">
              <a:lnSpc>
                <a:spcPct val="115000"/>
              </a:lnSpc>
              <a:spcBef>
                <a:spcPts val="1600"/>
              </a:spcBef>
              <a:spcAft>
                <a:spcPts val="0"/>
              </a:spcAft>
              <a:buClr>
                <a:schemeClr val="dk1"/>
              </a:buClr>
              <a:buSzPts val="1400"/>
              <a:buFont typeface="Asap"/>
              <a:buChar char="■"/>
              <a:defRPr>
                <a:solidFill>
                  <a:schemeClr val="dk1"/>
                </a:solidFill>
                <a:latin typeface="Asap"/>
                <a:ea typeface="Asap"/>
                <a:cs typeface="Asap"/>
                <a:sym typeface="Asap"/>
              </a:defRPr>
            </a:lvl3pPr>
            <a:lvl4pPr marL="1828800" lvl="3" indent="-317500">
              <a:lnSpc>
                <a:spcPct val="115000"/>
              </a:lnSpc>
              <a:spcBef>
                <a:spcPts val="1600"/>
              </a:spcBef>
              <a:spcAft>
                <a:spcPts val="0"/>
              </a:spcAft>
              <a:buClr>
                <a:schemeClr val="dk1"/>
              </a:buClr>
              <a:buSzPts val="1400"/>
              <a:buFont typeface="Asap"/>
              <a:buChar char="●"/>
              <a:defRPr>
                <a:solidFill>
                  <a:schemeClr val="dk1"/>
                </a:solidFill>
                <a:latin typeface="Asap"/>
                <a:ea typeface="Asap"/>
                <a:cs typeface="Asap"/>
                <a:sym typeface="Asap"/>
              </a:defRPr>
            </a:lvl4pPr>
            <a:lvl5pPr marL="2286000" lvl="4" indent="-317500">
              <a:lnSpc>
                <a:spcPct val="115000"/>
              </a:lnSpc>
              <a:spcBef>
                <a:spcPts val="1600"/>
              </a:spcBef>
              <a:spcAft>
                <a:spcPts val="0"/>
              </a:spcAft>
              <a:buClr>
                <a:schemeClr val="dk1"/>
              </a:buClr>
              <a:buSzPts val="1400"/>
              <a:buFont typeface="Asap"/>
              <a:buChar char="○"/>
              <a:defRPr>
                <a:solidFill>
                  <a:schemeClr val="dk1"/>
                </a:solidFill>
                <a:latin typeface="Asap"/>
                <a:ea typeface="Asap"/>
                <a:cs typeface="Asap"/>
                <a:sym typeface="Asap"/>
              </a:defRPr>
            </a:lvl5pPr>
            <a:lvl6pPr marL="2743200" lvl="5" indent="-317500">
              <a:lnSpc>
                <a:spcPct val="115000"/>
              </a:lnSpc>
              <a:spcBef>
                <a:spcPts val="1600"/>
              </a:spcBef>
              <a:spcAft>
                <a:spcPts val="0"/>
              </a:spcAft>
              <a:buClr>
                <a:schemeClr val="dk1"/>
              </a:buClr>
              <a:buSzPts val="1400"/>
              <a:buFont typeface="Asap"/>
              <a:buChar char="■"/>
              <a:defRPr>
                <a:solidFill>
                  <a:schemeClr val="dk1"/>
                </a:solidFill>
                <a:latin typeface="Asap"/>
                <a:ea typeface="Asap"/>
                <a:cs typeface="Asap"/>
                <a:sym typeface="Asap"/>
              </a:defRPr>
            </a:lvl6pPr>
            <a:lvl7pPr marL="3200400" lvl="6" indent="-317500">
              <a:lnSpc>
                <a:spcPct val="115000"/>
              </a:lnSpc>
              <a:spcBef>
                <a:spcPts val="1600"/>
              </a:spcBef>
              <a:spcAft>
                <a:spcPts val="0"/>
              </a:spcAft>
              <a:buClr>
                <a:schemeClr val="dk1"/>
              </a:buClr>
              <a:buSzPts val="1400"/>
              <a:buFont typeface="Asap"/>
              <a:buChar char="●"/>
              <a:defRPr>
                <a:solidFill>
                  <a:schemeClr val="dk1"/>
                </a:solidFill>
                <a:latin typeface="Asap"/>
                <a:ea typeface="Asap"/>
                <a:cs typeface="Asap"/>
                <a:sym typeface="Asap"/>
              </a:defRPr>
            </a:lvl7pPr>
            <a:lvl8pPr marL="3657600" lvl="7" indent="-317500">
              <a:lnSpc>
                <a:spcPct val="115000"/>
              </a:lnSpc>
              <a:spcBef>
                <a:spcPts val="1600"/>
              </a:spcBef>
              <a:spcAft>
                <a:spcPts val="0"/>
              </a:spcAft>
              <a:buClr>
                <a:schemeClr val="dk1"/>
              </a:buClr>
              <a:buSzPts val="1400"/>
              <a:buFont typeface="Asap"/>
              <a:buChar char="○"/>
              <a:defRPr>
                <a:solidFill>
                  <a:schemeClr val="dk1"/>
                </a:solidFill>
                <a:latin typeface="Asap"/>
                <a:ea typeface="Asap"/>
                <a:cs typeface="Asap"/>
                <a:sym typeface="Asap"/>
              </a:defRPr>
            </a:lvl8pPr>
            <a:lvl9pPr marL="4114800" lvl="8" indent="-317500">
              <a:lnSpc>
                <a:spcPct val="115000"/>
              </a:lnSpc>
              <a:spcBef>
                <a:spcPts val="1600"/>
              </a:spcBef>
              <a:spcAft>
                <a:spcPts val="1600"/>
              </a:spcAft>
              <a:buClr>
                <a:schemeClr val="dk1"/>
              </a:buClr>
              <a:buSzPts val="1400"/>
              <a:buFont typeface="Asap"/>
              <a:buChar char="■"/>
              <a:defRPr>
                <a:solidFill>
                  <a:schemeClr val="dk1"/>
                </a:solidFill>
                <a:latin typeface="Asap"/>
                <a:ea typeface="Asap"/>
                <a:cs typeface="Asap"/>
                <a:sym typeface="Asap"/>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7" r:id="rId16"/>
    <p:sldLayoutId id="2147483668" r:id="rId17"/>
    <p:sldLayoutId id="2147483669" r:id="rId18"/>
    <p:sldLayoutId id="2147483670" r:id="rId19"/>
    <p:sldLayoutId id="2147483671"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48664" name="Google Shape;1090;p27"/>
          <p:cNvSpPr txBox="1">
            <a:spLocks noGrp="1"/>
          </p:cNvSpPr>
          <p:nvPr>
            <p:ph type="ctrTitle"/>
          </p:nvPr>
        </p:nvSpPr>
        <p:spPr>
          <a:xfrm>
            <a:off x="1142999" y="2999131"/>
            <a:ext cx="6858000" cy="128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zh-CN">
                <a:solidFill>
                  <a:srgbClr val="F46D43"/>
                </a:solidFill>
              </a:rPr>
              <a:t>Jasa - Jasa Perbankan </a:t>
            </a:r>
            <a:br>
              <a:rPr lang="en-US" altLang="zh-CN">
                <a:solidFill>
                  <a:srgbClr val="F46D43"/>
                </a:solidFill>
              </a:rPr>
            </a:br>
            <a:r>
              <a:rPr lang="en-US" altLang="zh-CN">
                <a:solidFill>
                  <a:srgbClr val="F46D43"/>
                </a:solidFill>
              </a:rPr>
              <a:t>(Fee Based Income)</a:t>
            </a:r>
            <a:endParaRPr lang="en">
              <a:solidFill>
                <a:srgbClr val="F46D43"/>
              </a:solidFill>
            </a:endParaRPr>
          </a:p>
        </p:txBody>
      </p:sp>
      <p:pic>
        <p:nvPicPr>
          <p:cNvPr id="2097182" name="Google Shape;1092;p27"/>
          <p:cNvPicPr preferRelativeResize="0">
            <a:picLocks noGrp="1"/>
          </p:cNvPicPr>
          <p:nvPr>
            <p:ph type="pic" idx="2"/>
          </p:nvPr>
        </p:nvPicPr>
        <p:blipFill rotWithShape="1">
          <a:blip r:embed="rId3">
            <a:alphaModFix/>
          </a:blip>
          <a:srcRect t="21640" b="21640"/>
          <a:stretch>
            <a:fillRect/>
          </a:stretch>
        </p:blipFill>
        <p:spPr>
          <a:xfrm>
            <a:off x="929999" y="677783"/>
            <a:ext cx="7284000" cy="2321348"/>
          </a:xfrm>
          <a:prstGeom prst="roundRect">
            <a:avLst>
              <a:gd name="adj" fmla="val 13414"/>
            </a:avLst>
          </a:prstGeom>
        </p:spPr>
      </p:pic>
      <p:pic>
        <p:nvPicPr>
          <p:cNvPr id="2097183" name="Google Shape;1093;p27"/>
          <p:cNvPicPr preferRelativeResize="0">
            <a:picLocks/>
          </p:cNvPicPr>
          <p:nvPr/>
        </p:nvPicPr>
        <p:blipFill>
          <a:blip r:embed="rId4">
            <a:alphaModFix/>
          </a:blip>
          <a:stretch>
            <a:fillRect/>
          </a:stretch>
        </p:blipFill>
        <p:spPr>
          <a:xfrm>
            <a:off x="257703" y="2860871"/>
            <a:ext cx="1177237" cy="1418360"/>
          </a:xfrm>
          <a:prstGeom prst="rect">
            <a:avLst/>
          </a:prstGeom>
          <a:noFill/>
          <a:ln>
            <a:noFill/>
          </a:ln>
        </p:spPr>
      </p:pic>
      <p:pic>
        <p:nvPicPr>
          <p:cNvPr id="2097184" name="Google Shape;1094;p27"/>
          <p:cNvPicPr preferRelativeResize="0">
            <a:picLocks/>
          </p:cNvPicPr>
          <p:nvPr/>
        </p:nvPicPr>
        <p:blipFill>
          <a:blip r:embed="rId5">
            <a:alphaModFix/>
          </a:blip>
          <a:stretch>
            <a:fillRect/>
          </a:stretch>
        </p:blipFill>
        <p:spPr>
          <a:xfrm>
            <a:off x="7739320" y="2936468"/>
            <a:ext cx="1226628" cy="126715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13224" y="699542"/>
            <a:ext cx="4866887" cy="3589133"/>
          </a:xfrm>
        </p:spPr>
        <p:txBody>
          <a:bodyPr/>
          <a:lstStyle/>
          <a:p>
            <a:pPr marL="0" indent="0">
              <a:buNone/>
              <a:defRPr/>
            </a:pPr>
            <a:r>
              <a:rPr lang="en-US" sz="1300" dirty="0" err="1"/>
              <a:t>Dokumen-dokumen</a:t>
            </a:r>
            <a:r>
              <a:rPr lang="en-US" sz="1300" dirty="0"/>
              <a:t> </a:t>
            </a:r>
            <a:r>
              <a:rPr lang="en-US" sz="1300" dirty="0" err="1"/>
              <a:t>dalam</a:t>
            </a:r>
            <a:r>
              <a:rPr lang="en-US" sz="1300" dirty="0"/>
              <a:t> proses </a:t>
            </a:r>
            <a:r>
              <a:rPr lang="en-US" sz="1300" dirty="0" err="1"/>
              <a:t>penyelesaian</a:t>
            </a:r>
            <a:r>
              <a:rPr lang="en-US" sz="1300" dirty="0"/>
              <a:t> L/C </a:t>
            </a:r>
            <a:r>
              <a:rPr lang="en-US" sz="1300" dirty="0" err="1"/>
              <a:t>meliputi</a:t>
            </a:r>
            <a:r>
              <a:rPr lang="en-US" sz="1300" dirty="0"/>
              <a:t>:</a:t>
            </a:r>
          </a:p>
          <a:p>
            <a:pPr marL="514350" indent="-514350">
              <a:buSzPct val="100000"/>
              <a:buFont typeface="+mj-lt"/>
              <a:buAutoNum type="alphaLcPeriod"/>
              <a:defRPr/>
            </a:pPr>
            <a:r>
              <a:rPr lang="en-US" sz="1300" i="1" dirty="0"/>
              <a:t>Bill of lading (B/L) </a:t>
            </a:r>
            <a:r>
              <a:rPr lang="en-US" sz="1300" dirty="0" err="1"/>
              <a:t>atau</a:t>
            </a:r>
            <a:r>
              <a:rPr lang="en-US" sz="1300" dirty="0"/>
              <a:t> </a:t>
            </a:r>
            <a:r>
              <a:rPr lang="en-US" sz="1300" dirty="0" err="1"/>
              <a:t>konosemen</a:t>
            </a:r>
            <a:endParaRPr lang="en-US" sz="1300" dirty="0"/>
          </a:p>
          <a:p>
            <a:pPr marL="514350" indent="-514350">
              <a:buSzPct val="100000"/>
              <a:buNone/>
              <a:defRPr/>
            </a:pPr>
            <a:r>
              <a:rPr lang="en-US" sz="1300" dirty="0"/>
              <a:t>	B/L </a:t>
            </a:r>
            <a:r>
              <a:rPr lang="en-US" sz="1300" dirty="0" err="1"/>
              <a:t>berfungsi</a:t>
            </a:r>
            <a:r>
              <a:rPr lang="en-US" sz="1300" dirty="0"/>
              <a:t> </a:t>
            </a:r>
            <a:r>
              <a:rPr lang="en-US" sz="1300" dirty="0" err="1"/>
              <a:t>sebagai</a:t>
            </a:r>
            <a:r>
              <a:rPr lang="en-US" sz="1300" dirty="0"/>
              <a:t>:</a:t>
            </a:r>
          </a:p>
          <a:p>
            <a:pPr marL="514350" indent="25400">
              <a:buSzPct val="100000"/>
              <a:buFont typeface="Wingdings 2"/>
              <a:buChar char=""/>
              <a:defRPr/>
            </a:pPr>
            <a:r>
              <a:rPr lang="en-US" sz="1300" dirty="0"/>
              <a:t>	</a:t>
            </a:r>
            <a:r>
              <a:rPr lang="en-US" sz="1300" dirty="0" err="1"/>
              <a:t>Bukti</a:t>
            </a:r>
            <a:r>
              <a:rPr lang="en-US" sz="1300" dirty="0"/>
              <a:t> </a:t>
            </a:r>
            <a:r>
              <a:rPr lang="en-US" sz="1300" dirty="0" err="1"/>
              <a:t>tanda</a:t>
            </a:r>
            <a:r>
              <a:rPr lang="en-US" sz="1300" dirty="0"/>
              <a:t> </a:t>
            </a:r>
            <a:r>
              <a:rPr lang="en-US" sz="1300" dirty="0" err="1"/>
              <a:t>pengiriman</a:t>
            </a:r>
            <a:r>
              <a:rPr lang="en-US" sz="1300" dirty="0"/>
              <a:t>	</a:t>
            </a:r>
          </a:p>
          <a:p>
            <a:pPr marL="989013" indent="-449263">
              <a:buSzPct val="100000"/>
              <a:buFont typeface="Wingdings 2"/>
              <a:buChar char=""/>
              <a:defRPr/>
            </a:pPr>
            <a:r>
              <a:rPr lang="en-US" sz="1300" dirty="0" err="1"/>
              <a:t>Bukti</a:t>
            </a:r>
            <a:r>
              <a:rPr lang="en-US" sz="1300" dirty="0"/>
              <a:t> </a:t>
            </a:r>
            <a:r>
              <a:rPr lang="en-US" sz="1300" dirty="0" err="1"/>
              <a:t>kontrak</a:t>
            </a:r>
            <a:r>
              <a:rPr lang="en-US" sz="1300" dirty="0"/>
              <a:t> </a:t>
            </a:r>
            <a:r>
              <a:rPr lang="en-US" sz="1300" dirty="0" err="1"/>
              <a:t>pengangkutan</a:t>
            </a:r>
            <a:r>
              <a:rPr lang="en-US" sz="1300" dirty="0"/>
              <a:t> </a:t>
            </a:r>
            <a:r>
              <a:rPr lang="en-US" sz="1300" dirty="0" err="1"/>
              <a:t>dan</a:t>
            </a:r>
            <a:r>
              <a:rPr lang="en-US" sz="1300" dirty="0"/>
              <a:t> </a:t>
            </a:r>
            <a:r>
              <a:rPr lang="en-US" sz="1300" dirty="0" err="1"/>
              <a:t>penyerahan</a:t>
            </a:r>
            <a:r>
              <a:rPr lang="en-US" sz="1300" dirty="0"/>
              <a:t> </a:t>
            </a:r>
            <a:r>
              <a:rPr lang="en-US" sz="1300" dirty="0" err="1"/>
              <a:t>barang</a:t>
            </a:r>
            <a:endParaRPr lang="en-US" sz="1300" dirty="0"/>
          </a:p>
          <a:p>
            <a:pPr marL="989013" indent="-449263">
              <a:buSzPct val="100000"/>
              <a:buFont typeface="Wingdings 2"/>
              <a:buChar char=""/>
              <a:defRPr/>
            </a:pPr>
            <a:r>
              <a:rPr lang="en-US" sz="1300" dirty="0" err="1"/>
              <a:t>Bukti</a:t>
            </a:r>
            <a:r>
              <a:rPr lang="en-US" sz="1300" dirty="0"/>
              <a:t> </a:t>
            </a:r>
            <a:r>
              <a:rPr lang="en-US" sz="1300" dirty="0" err="1"/>
              <a:t>pemilikan</a:t>
            </a:r>
            <a:r>
              <a:rPr lang="en-US" sz="1300" dirty="0"/>
              <a:t> </a:t>
            </a:r>
            <a:r>
              <a:rPr lang="en-US" sz="1300" dirty="0" err="1"/>
              <a:t>atau</a:t>
            </a:r>
            <a:r>
              <a:rPr lang="en-US" sz="1300" dirty="0"/>
              <a:t> </a:t>
            </a:r>
            <a:r>
              <a:rPr lang="en-US" sz="1300" dirty="0" err="1"/>
              <a:t>dokumen</a:t>
            </a:r>
            <a:r>
              <a:rPr lang="en-US" sz="1300" dirty="0"/>
              <a:t> </a:t>
            </a:r>
            <a:r>
              <a:rPr lang="en-US" sz="1300" dirty="0" err="1"/>
              <a:t>pemilikan</a:t>
            </a:r>
            <a:r>
              <a:rPr lang="en-US" sz="1300" dirty="0"/>
              <a:t> </a:t>
            </a:r>
            <a:r>
              <a:rPr lang="en-US" sz="1300" dirty="0" err="1"/>
              <a:t>barang</a:t>
            </a:r>
            <a:endParaRPr lang="en-US" sz="1300" dirty="0"/>
          </a:p>
          <a:p>
            <a:pPr marL="539750" indent="-539750">
              <a:buSzPct val="100000"/>
              <a:buFont typeface="Wingdings 2"/>
              <a:buAutoNum type="alphaLcPeriod" startAt="2"/>
              <a:defRPr/>
            </a:pPr>
            <a:r>
              <a:rPr lang="en-US" sz="1300" i="1" dirty="0"/>
              <a:t>Draft (Wesel)</a:t>
            </a:r>
          </a:p>
          <a:p>
            <a:pPr marL="539750" indent="-539750">
              <a:buSzPct val="100000"/>
              <a:buFont typeface="Wingdings 2"/>
              <a:buAutoNum type="alphaLcPeriod" startAt="2"/>
              <a:defRPr/>
            </a:pPr>
            <a:r>
              <a:rPr lang="en-US" sz="1300" i="1" dirty="0" err="1"/>
              <a:t>Faktur</a:t>
            </a:r>
            <a:r>
              <a:rPr lang="en-US" sz="1300" i="1" dirty="0"/>
              <a:t> (invoice)</a:t>
            </a:r>
          </a:p>
          <a:p>
            <a:pPr marL="539750" indent="-539750">
              <a:buSzPct val="100000"/>
              <a:buFont typeface="Wingdings 2"/>
              <a:buAutoNum type="alphaLcPeriod" startAt="2"/>
              <a:defRPr/>
            </a:pPr>
            <a:r>
              <a:rPr lang="en-US" sz="1300" dirty="0" err="1"/>
              <a:t>Asuransi</a:t>
            </a:r>
            <a:endParaRPr lang="en-US" sz="1300" dirty="0"/>
          </a:p>
          <a:p>
            <a:pPr marL="539750" indent="-539750">
              <a:buSzPct val="100000"/>
              <a:buFont typeface="Wingdings 2"/>
              <a:buAutoNum type="alphaLcPeriod" startAt="2"/>
              <a:defRPr/>
            </a:pPr>
            <a:r>
              <a:rPr lang="en-US" sz="1300" dirty="0" err="1"/>
              <a:t>Daftar</a:t>
            </a:r>
            <a:r>
              <a:rPr lang="en-US" sz="1300" dirty="0"/>
              <a:t> </a:t>
            </a:r>
            <a:r>
              <a:rPr lang="en-US" sz="1300" dirty="0" err="1"/>
              <a:t>pengepakan</a:t>
            </a:r>
            <a:r>
              <a:rPr lang="en-US" sz="1300" dirty="0"/>
              <a:t> </a:t>
            </a:r>
            <a:r>
              <a:rPr lang="en-US" sz="1300" i="1" dirty="0"/>
              <a:t>(packing list)</a:t>
            </a:r>
          </a:p>
          <a:p>
            <a:pPr marL="539750" indent="-539750">
              <a:buSzPct val="100000"/>
              <a:buFont typeface="Wingdings 2"/>
              <a:buAutoNum type="alphaLcPeriod" startAt="2"/>
              <a:defRPr/>
            </a:pPr>
            <a:r>
              <a:rPr lang="en-US" sz="1300" i="1" dirty="0"/>
              <a:t>Certificate of origin</a:t>
            </a:r>
          </a:p>
          <a:p>
            <a:pPr marL="539750" indent="-539750">
              <a:buSzPct val="100000"/>
              <a:buFont typeface="Wingdings 2"/>
              <a:buAutoNum type="alphaLcPeriod" startAt="2"/>
              <a:defRPr/>
            </a:pPr>
            <a:r>
              <a:rPr lang="en-US" sz="1300" i="1" dirty="0" err="1"/>
              <a:t>Certicate</a:t>
            </a:r>
            <a:r>
              <a:rPr lang="en-US" sz="1300" i="1" dirty="0"/>
              <a:t> of inspection</a:t>
            </a:r>
          </a:p>
          <a:p>
            <a:pPr marL="539750" indent="-539750">
              <a:buSzPct val="100000"/>
              <a:buFont typeface="Wingdings 2"/>
              <a:buAutoNum type="alphaLcPeriod" startAt="2"/>
              <a:defRPr/>
            </a:pPr>
            <a:r>
              <a:rPr lang="en-US" sz="1300" i="1" dirty="0"/>
              <a:t>Dan lain-lain</a:t>
            </a:r>
            <a:endParaRPr lang="en-US" sz="1300" dirty="0"/>
          </a:p>
          <a:p>
            <a:pPr marL="139700" indent="0">
              <a:buNone/>
            </a:pPr>
            <a:endParaRPr lang="id-ID" dirty="0"/>
          </a:p>
        </p:txBody>
      </p:sp>
      <p:pic>
        <p:nvPicPr>
          <p:cNvPr id="5" name="Picture Placeholder 4"/>
          <p:cNvPicPr>
            <a:picLocks noGrp="1" noChangeAspect="1"/>
          </p:cNvPicPr>
          <p:nvPr>
            <p:ph type="pic" idx="2"/>
          </p:nvPr>
        </p:nvPicPr>
        <p:blipFill>
          <a:blip r:embed="rId2">
            <a:extLst>
              <a:ext uri="{28A0092B-C50C-407E-A947-70E740481C1C}">
                <a14:useLocalDpi xmlns:a14="http://schemas.microsoft.com/office/drawing/2010/main" val="0"/>
              </a:ext>
            </a:extLst>
          </a:blip>
          <a:srcRect l="21455" r="21455"/>
          <a:stretch>
            <a:fillRect/>
          </a:stretch>
        </p:blipFill>
        <p:spPr>
          <a:xfrm>
            <a:off x="5940153" y="987425"/>
            <a:ext cx="2592287" cy="2782130"/>
          </a:xfrm>
        </p:spPr>
      </p:pic>
    </p:spTree>
    <p:extLst>
      <p:ext uri="{BB962C8B-B14F-4D97-AF65-F5344CB8AC3E}">
        <p14:creationId xmlns:p14="http://schemas.microsoft.com/office/powerpoint/2010/main" val="3575850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6"/>
        <p:cNvGrpSpPr/>
        <p:nvPr/>
      </p:nvGrpSpPr>
      <p:grpSpPr>
        <a:xfrm>
          <a:off x="0" y="0"/>
          <a:ext cx="0" cy="0"/>
          <a:chOff x="0" y="0"/>
          <a:chExt cx="0" cy="0"/>
        </a:xfrm>
      </p:grpSpPr>
      <p:sp>
        <p:nvSpPr>
          <p:cNvPr id="1048587" name="Google Shape;1148;p33"/>
          <p:cNvSpPr txBox="1"/>
          <p:nvPr/>
        </p:nvSpPr>
        <p:spPr>
          <a:xfrm>
            <a:off x="474752" y="416674"/>
            <a:ext cx="8076768" cy="4243308"/>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altLang="zh-CN" b="1" dirty="0">
                <a:latin typeface="Asap"/>
                <a:ea typeface="Asap"/>
                <a:cs typeface="Asap"/>
                <a:sym typeface="Asap"/>
              </a:rPr>
              <a:t>5.  Safe Deposit Box </a:t>
            </a:r>
            <a:endParaRPr b="1" dirty="0">
              <a:latin typeface="Asap"/>
              <a:ea typeface="Asap"/>
              <a:cs typeface="Asap"/>
              <a:sym typeface="Asap"/>
            </a:endParaRPr>
          </a:p>
          <a:p>
            <a:pPr>
              <a:lnSpc>
                <a:spcPct val="115000"/>
              </a:lnSpc>
            </a:pPr>
            <a:r>
              <a:rPr lang="en-US" altLang="zh-CN" dirty="0">
                <a:latin typeface="Asap"/>
                <a:ea typeface="Asap"/>
                <a:cs typeface="Asap"/>
                <a:sym typeface="Asap"/>
              </a:rPr>
              <a:t>     </a:t>
            </a:r>
            <a:r>
              <a:rPr lang="en-US" dirty="0" err="1"/>
              <a:t>merupakan</a:t>
            </a:r>
            <a:r>
              <a:rPr lang="en-US" dirty="0"/>
              <a:t> </a:t>
            </a:r>
            <a:r>
              <a:rPr lang="en-US" dirty="0" err="1"/>
              <a:t>jasa-jasa</a:t>
            </a:r>
            <a:r>
              <a:rPr lang="en-US" dirty="0"/>
              <a:t> bank yang </a:t>
            </a:r>
            <a:r>
              <a:rPr lang="en-US" dirty="0" err="1"/>
              <a:t>diberikan</a:t>
            </a:r>
            <a:r>
              <a:rPr lang="en-US" dirty="0"/>
              <a:t> </a:t>
            </a:r>
            <a:r>
              <a:rPr lang="en-US" dirty="0" err="1"/>
              <a:t>kepada</a:t>
            </a:r>
            <a:r>
              <a:rPr lang="en-US" dirty="0"/>
              <a:t> </a:t>
            </a:r>
            <a:r>
              <a:rPr lang="en-US" dirty="0" err="1"/>
              <a:t>nasabahnya</a:t>
            </a:r>
            <a:r>
              <a:rPr lang="en-US" dirty="0"/>
              <a:t>, </a:t>
            </a:r>
            <a:r>
              <a:rPr lang="en-US" dirty="0" err="1"/>
              <a:t>dengan</a:t>
            </a:r>
            <a:r>
              <a:rPr lang="en-US" dirty="0"/>
              <a:t> </a:t>
            </a:r>
            <a:r>
              <a:rPr lang="en-US" dirty="0" err="1"/>
              <a:t>jalan</a:t>
            </a:r>
            <a:r>
              <a:rPr lang="en-US" dirty="0"/>
              <a:t> </a:t>
            </a:r>
            <a:r>
              <a:rPr lang="en-US" dirty="0" err="1"/>
              <a:t>menyewakan</a:t>
            </a:r>
            <a:r>
              <a:rPr lang="en-US" dirty="0"/>
              <a:t> </a:t>
            </a:r>
            <a:r>
              <a:rPr lang="en-US" dirty="0" err="1"/>
              <a:t>kepada</a:t>
            </a:r>
            <a:r>
              <a:rPr lang="en-US" dirty="0"/>
              <a:t> </a:t>
            </a:r>
            <a:r>
              <a:rPr lang="en-US" dirty="0" err="1"/>
              <a:t>nasabah</a:t>
            </a:r>
            <a:r>
              <a:rPr lang="en-US" dirty="0"/>
              <a:t> yang </a:t>
            </a:r>
            <a:r>
              <a:rPr lang="en-US" dirty="0" err="1"/>
              <a:t>berkepentingan</a:t>
            </a:r>
            <a:r>
              <a:rPr lang="en-US" dirty="0"/>
              <a:t> </a:t>
            </a:r>
            <a:r>
              <a:rPr lang="en-US" dirty="0" err="1"/>
              <a:t>untuk</a:t>
            </a:r>
            <a:r>
              <a:rPr lang="en-US" dirty="0"/>
              <a:t> </a:t>
            </a:r>
            <a:r>
              <a:rPr lang="en-US" dirty="0" err="1"/>
              <a:t>menyimpan</a:t>
            </a:r>
            <a:r>
              <a:rPr lang="en-US" dirty="0"/>
              <a:t> </a:t>
            </a:r>
            <a:r>
              <a:rPr lang="en-US" dirty="0" err="1"/>
              <a:t>dokumen</a:t>
            </a:r>
            <a:r>
              <a:rPr lang="en-US" dirty="0"/>
              <a:t> </a:t>
            </a:r>
            <a:r>
              <a:rPr lang="en-US" dirty="0" err="1"/>
              <a:t>atau</a:t>
            </a:r>
            <a:r>
              <a:rPr lang="en-US" dirty="0"/>
              <a:t> </a:t>
            </a:r>
            <a:r>
              <a:rPr lang="en-US" dirty="0" err="1"/>
              <a:t>benda-benda</a:t>
            </a:r>
            <a:r>
              <a:rPr lang="en-US" dirty="0"/>
              <a:t> </a:t>
            </a:r>
            <a:r>
              <a:rPr lang="en-US" dirty="0" err="1"/>
              <a:t>berharga</a:t>
            </a:r>
            <a:r>
              <a:rPr lang="en-US" dirty="0"/>
              <a:t> </a:t>
            </a:r>
            <a:r>
              <a:rPr lang="en-US" dirty="0" err="1"/>
              <a:t>miliknya</a:t>
            </a:r>
            <a:r>
              <a:rPr lang="en-US" dirty="0" smtClean="0"/>
              <a:t>.</a:t>
            </a:r>
            <a:endParaRPr lang="id-ID" dirty="0" smtClean="0"/>
          </a:p>
          <a:p>
            <a:pPr>
              <a:lnSpc>
                <a:spcPct val="115000"/>
              </a:lnSpc>
            </a:pPr>
            <a:endParaRPr lang="en-US" dirty="0"/>
          </a:p>
          <a:p>
            <a:pPr>
              <a:lnSpc>
                <a:spcPct val="115000"/>
              </a:lnSpc>
            </a:pPr>
            <a:r>
              <a:rPr lang="id-ID" b="1" i="1" dirty="0" smtClean="0"/>
              <a:t>    </a:t>
            </a:r>
            <a:r>
              <a:rPr lang="en-US" b="1" i="1" dirty="0" err="1" smtClean="0"/>
              <a:t>Kegunaan</a:t>
            </a:r>
            <a:r>
              <a:rPr lang="en-US" b="1" i="1" dirty="0" smtClean="0"/>
              <a:t> </a:t>
            </a:r>
            <a:r>
              <a:rPr lang="en-US" b="1" i="1" dirty="0" err="1"/>
              <a:t>dari</a:t>
            </a:r>
            <a:r>
              <a:rPr lang="en-US" b="1" i="1" dirty="0"/>
              <a:t> SDB </a:t>
            </a:r>
            <a:endParaRPr lang="id-ID" b="1" i="1" dirty="0"/>
          </a:p>
          <a:p>
            <a:pPr>
              <a:lnSpc>
                <a:spcPct val="115000"/>
              </a:lnSpc>
            </a:pPr>
            <a:r>
              <a:rPr lang="id-ID" b="1" i="1" dirty="0" smtClean="0"/>
              <a:t>     </a:t>
            </a:r>
            <a:r>
              <a:rPr lang="en-US" dirty="0" err="1" smtClean="0"/>
              <a:t>untuk</a:t>
            </a:r>
            <a:r>
              <a:rPr lang="en-US" dirty="0" smtClean="0"/>
              <a:t> </a:t>
            </a:r>
            <a:r>
              <a:rPr lang="en-US" dirty="0" err="1"/>
              <a:t>menyimpan</a:t>
            </a:r>
            <a:r>
              <a:rPr lang="en-US" dirty="0"/>
              <a:t> </a:t>
            </a:r>
            <a:r>
              <a:rPr lang="en-US" dirty="0" err="1"/>
              <a:t>surat-surat</a:t>
            </a:r>
            <a:r>
              <a:rPr lang="en-US" dirty="0"/>
              <a:t> </a:t>
            </a:r>
            <a:r>
              <a:rPr lang="en-US" dirty="0" err="1"/>
              <a:t>berharga</a:t>
            </a:r>
            <a:r>
              <a:rPr lang="en-US" dirty="0"/>
              <a:t> </a:t>
            </a:r>
            <a:r>
              <a:rPr lang="en-US" dirty="0" err="1"/>
              <a:t>dan</a:t>
            </a:r>
            <a:r>
              <a:rPr lang="en-US" dirty="0"/>
              <a:t> </a:t>
            </a:r>
            <a:r>
              <a:rPr lang="en-US" dirty="0" err="1"/>
              <a:t>surat-surat</a:t>
            </a:r>
            <a:r>
              <a:rPr lang="en-US" dirty="0"/>
              <a:t> </a:t>
            </a:r>
            <a:r>
              <a:rPr lang="en-US" dirty="0" err="1"/>
              <a:t>penting</a:t>
            </a:r>
            <a:r>
              <a:rPr lang="en-US" dirty="0"/>
              <a:t> </a:t>
            </a:r>
            <a:r>
              <a:rPr lang="en-US" dirty="0" err="1"/>
              <a:t>seperti</a:t>
            </a:r>
            <a:r>
              <a:rPr lang="en-US" dirty="0"/>
              <a:t>: </a:t>
            </a:r>
            <a:r>
              <a:rPr lang="en-US" dirty="0" err="1"/>
              <a:t>sertifikat</a:t>
            </a:r>
            <a:r>
              <a:rPr lang="en-US" dirty="0"/>
              <a:t> </a:t>
            </a:r>
            <a:r>
              <a:rPr lang="en-US" dirty="0" err="1"/>
              <a:t>deposito</a:t>
            </a:r>
            <a:r>
              <a:rPr lang="en-US" dirty="0"/>
              <a:t>, </a:t>
            </a:r>
            <a:r>
              <a:rPr lang="en-US" dirty="0" err="1"/>
              <a:t>sertifikat</a:t>
            </a:r>
            <a:r>
              <a:rPr lang="en-US" dirty="0"/>
              <a:t> </a:t>
            </a:r>
            <a:r>
              <a:rPr lang="en-US" dirty="0" err="1"/>
              <a:t>tanah</a:t>
            </a:r>
            <a:r>
              <a:rPr lang="en-US" dirty="0"/>
              <a:t>, </a:t>
            </a:r>
            <a:r>
              <a:rPr lang="en-US" dirty="0" err="1"/>
              <a:t>saham</a:t>
            </a:r>
            <a:r>
              <a:rPr lang="en-US" dirty="0"/>
              <a:t>, </a:t>
            </a:r>
            <a:r>
              <a:rPr lang="en-US" dirty="0" err="1"/>
              <a:t>obligasi</a:t>
            </a:r>
            <a:r>
              <a:rPr lang="en-US" dirty="0"/>
              <a:t>, </a:t>
            </a:r>
            <a:r>
              <a:rPr lang="en-US" dirty="0" err="1"/>
              <a:t>surat</a:t>
            </a:r>
            <a:r>
              <a:rPr lang="en-US" dirty="0"/>
              <a:t> </a:t>
            </a:r>
            <a:r>
              <a:rPr lang="en-US" dirty="0" err="1"/>
              <a:t>perjanjian</a:t>
            </a:r>
            <a:r>
              <a:rPr lang="en-US" dirty="0"/>
              <a:t>, </a:t>
            </a:r>
            <a:r>
              <a:rPr lang="en-US" dirty="0" err="1"/>
              <a:t>akte</a:t>
            </a:r>
            <a:r>
              <a:rPr lang="en-US" dirty="0"/>
              <a:t> </a:t>
            </a:r>
            <a:r>
              <a:rPr lang="en-US" dirty="0" err="1"/>
              <a:t>kelahiran</a:t>
            </a:r>
            <a:r>
              <a:rPr lang="en-US" dirty="0"/>
              <a:t>, </a:t>
            </a:r>
            <a:r>
              <a:rPr lang="en-US" dirty="0" err="1"/>
              <a:t>surat</a:t>
            </a:r>
            <a:r>
              <a:rPr lang="en-US" dirty="0"/>
              <a:t> </a:t>
            </a:r>
            <a:r>
              <a:rPr lang="en-US" dirty="0" err="1"/>
              <a:t>nikah</a:t>
            </a:r>
            <a:r>
              <a:rPr lang="en-US" dirty="0"/>
              <a:t>, </a:t>
            </a:r>
            <a:r>
              <a:rPr lang="en-US" dirty="0" err="1"/>
              <a:t>ijazah</a:t>
            </a:r>
            <a:r>
              <a:rPr lang="en-US" dirty="0"/>
              <a:t>, </a:t>
            </a:r>
            <a:r>
              <a:rPr lang="en-US" dirty="0" err="1"/>
              <a:t>paspor</a:t>
            </a:r>
            <a:r>
              <a:rPr lang="en-US" dirty="0"/>
              <a:t>, </a:t>
            </a:r>
            <a:r>
              <a:rPr lang="en-US" dirty="0" err="1"/>
              <a:t>dan</a:t>
            </a:r>
            <a:r>
              <a:rPr lang="en-US" dirty="0"/>
              <a:t> </a:t>
            </a:r>
            <a:r>
              <a:rPr lang="en-US" dirty="0" err="1"/>
              <a:t>surat</a:t>
            </a:r>
            <a:r>
              <a:rPr lang="en-US" dirty="0"/>
              <a:t>/</a:t>
            </a:r>
            <a:r>
              <a:rPr lang="en-US" dirty="0" err="1"/>
              <a:t>dokumen</a:t>
            </a:r>
            <a:r>
              <a:rPr lang="en-US" dirty="0"/>
              <a:t> </a:t>
            </a:r>
            <a:r>
              <a:rPr lang="en-US" dirty="0" err="1" smtClean="0"/>
              <a:t>lainnya</a:t>
            </a:r>
            <a:r>
              <a:rPr lang="en-US" dirty="0" smtClean="0"/>
              <a:t>.</a:t>
            </a:r>
            <a:endParaRPr lang="id-ID" dirty="0" smtClean="0"/>
          </a:p>
          <a:p>
            <a:pPr>
              <a:lnSpc>
                <a:spcPct val="115000"/>
              </a:lnSpc>
            </a:pPr>
            <a:endParaRPr lang="id-ID" dirty="0"/>
          </a:p>
          <a:p>
            <a:pPr>
              <a:lnSpc>
                <a:spcPct val="115000"/>
              </a:lnSpc>
            </a:pPr>
            <a:r>
              <a:rPr lang="en-US" i="1" dirty="0" smtClean="0"/>
              <a:t>SDB </a:t>
            </a:r>
            <a:r>
              <a:rPr lang="en-US" i="1" dirty="0"/>
              <a:t>juga </a:t>
            </a:r>
            <a:r>
              <a:rPr lang="en-US" i="1" dirty="0" err="1"/>
              <a:t>dapat</a:t>
            </a:r>
            <a:r>
              <a:rPr lang="en-US" i="1" dirty="0"/>
              <a:t> </a:t>
            </a:r>
            <a:r>
              <a:rPr lang="en-US" i="1" dirty="0" err="1"/>
              <a:t>digunakan</a:t>
            </a:r>
            <a:r>
              <a:rPr lang="en-US" i="1" dirty="0"/>
              <a:t> </a:t>
            </a:r>
            <a:r>
              <a:rPr lang="en-US" i="1" dirty="0" err="1"/>
              <a:t>untuk</a:t>
            </a:r>
            <a:r>
              <a:rPr lang="en-US" i="1" dirty="0"/>
              <a:t> </a:t>
            </a:r>
            <a:r>
              <a:rPr lang="en-US" i="1" dirty="0" err="1"/>
              <a:t>menyimpan</a:t>
            </a:r>
            <a:r>
              <a:rPr lang="en-US" i="1" dirty="0"/>
              <a:t> </a:t>
            </a:r>
            <a:r>
              <a:rPr lang="en-US" i="1" dirty="0" err="1"/>
              <a:t>benda-benda</a:t>
            </a:r>
            <a:r>
              <a:rPr lang="en-US" i="1" dirty="0"/>
              <a:t> </a:t>
            </a:r>
            <a:r>
              <a:rPr lang="en-US" i="1" dirty="0" err="1"/>
              <a:t>berharga</a:t>
            </a:r>
            <a:r>
              <a:rPr lang="en-US" i="1" dirty="0"/>
              <a:t> </a:t>
            </a:r>
            <a:r>
              <a:rPr lang="en-US" i="1" dirty="0" err="1"/>
              <a:t>seperti</a:t>
            </a:r>
            <a:r>
              <a:rPr lang="en-US" i="1" dirty="0"/>
              <a:t>:</a:t>
            </a:r>
          </a:p>
          <a:p>
            <a:pPr marL="354013">
              <a:defRPr/>
            </a:pPr>
            <a:r>
              <a:rPr lang="en-US" dirty="0" err="1"/>
              <a:t>Emas</a:t>
            </a:r>
            <a:r>
              <a:rPr lang="en-US" dirty="0"/>
              <a:t>, </a:t>
            </a:r>
            <a:r>
              <a:rPr lang="en-US" dirty="0" err="1"/>
              <a:t>mutiara</a:t>
            </a:r>
            <a:r>
              <a:rPr lang="en-US" dirty="0"/>
              <a:t>, </a:t>
            </a:r>
            <a:r>
              <a:rPr lang="en-US" dirty="0" err="1"/>
              <a:t>berlian</a:t>
            </a:r>
            <a:r>
              <a:rPr lang="en-US" dirty="0"/>
              <a:t>, </a:t>
            </a:r>
            <a:r>
              <a:rPr lang="en-US" dirty="0" err="1"/>
              <a:t>intan</a:t>
            </a:r>
            <a:r>
              <a:rPr lang="en-US" dirty="0"/>
              <a:t>, </a:t>
            </a:r>
            <a:r>
              <a:rPr lang="en-US" dirty="0" err="1"/>
              <a:t>permata</a:t>
            </a:r>
            <a:r>
              <a:rPr lang="en-US" dirty="0"/>
              <a:t>, </a:t>
            </a:r>
            <a:r>
              <a:rPr lang="en-US" dirty="0" err="1"/>
              <a:t>dan</a:t>
            </a:r>
            <a:r>
              <a:rPr lang="en-US" dirty="0"/>
              <a:t> </a:t>
            </a:r>
            <a:r>
              <a:rPr lang="en-US" dirty="0" err="1"/>
              <a:t>benda</a:t>
            </a:r>
            <a:r>
              <a:rPr lang="en-US" dirty="0"/>
              <a:t> yang </a:t>
            </a:r>
            <a:r>
              <a:rPr lang="en-US" dirty="0" err="1"/>
              <a:t>dianggap</a:t>
            </a:r>
            <a:r>
              <a:rPr lang="en-US" dirty="0"/>
              <a:t> </a:t>
            </a:r>
            <a:r>
              <a:rPr lang="en-US" dirty="0" err="1"/>
              <a:t>berharga</a:t>
            </a:r>
            <a:r>
              <a:rPr lang="en-US" dirty="0"/>
              <a:t> </a:t>
            </a:r>
            <a:r>
              <a:rPr lang="en-US" dirty="0" err="1"/>
              <a:t>lainnya</a:t>
            </a:r>
            <a:r>
              <a:rPr lang="en-US" dirty="0"/>
              <a:t>.</a:t>
            </a:r>
          </a:p>
          <a:p>
            <a:pPr marL="344488" indent="-1588">
              <a:defRPr/>
            </a:pPr>
            <a:r>
              <a:rPr lang="en-US" dirty="0" err="1"/>
              <a:t>Larangan</a:t>
            </a:r>
            <a:r>
              <a:rPr lang="en-US" dirty="0"/>
              <a:t> </a:t>
            </a:r>
            <a:r>
              <a:rPr lang="en-US" dirty="0" err="1"/>
              <a:t>menyimpan</a:t>
            </a:r>
            <a:r>
              <a:rPr lang="en-US" dirty="0"/>
              <a:t> </a:t>
            </a:r>
            <a:r>
              <a:rPr lang="en-US" dirty="0" err="1"/>
              <a:t>barang-barang</a:t>
            </a:r>
            <a:r>
              <a:rPr lang="en-US" dirty="0"/>
              <a:t> di SDB </a:t>
            </a:r>
            <a:r>
              <a:rPr lang="en-US" dirty="0" err="1"/>
              <a:t>adalah</a:t>
            </a:r>
            <a:r>
              <a:rPr lang="en-US" dirty="0"/>
              <a:t> </a:t>
            </a:r>
            <a:r>
              <a:rPr lang="en-US" dirty="0" err="1"/>
              <a:t>sbb</a:t>
            </a:r>
            <a:r>
              <a:rPr lang="en-US" dirty="0"/>
              <a:t>: </a:t>
            </a:r>
            <a:r>
              <a:rPr lang="en-US" dirty="0" err="1"/>
              <a:t>Narkotik</a:t>
            </a:r>
            <a:r>
              <a:rPr lang="en-US" dirty="0"/>
              <a:t> </a:t>
            </a:r>
            <a:r>
              <a:rPr lang="en-US" dirty="0" err="1"/>
              <a:t>dan</a:t>
            </a:r>
            <a:r>
              <a:rPr lang="en-US" dirty="0"/>
              <a:t> </a:t>
            </a:r>
            <a:r>
              <a:rPr lang="en-US" dirty="0" err="1"/>
              <a:t>sejenisnya</a:t>
            </a:r>
            <a:r>
              <a:rPr lang="en-US" dirty="0"/>
              <a:t>, </a:t>
            </a:r>
            <a:r>
              <a:rPr lang="en-US" dirty="0" err="1"/>
              <a:t>bahan</a:t>
            </a:r>
            <a:r>
              <a:rPr lang="en-US" dirty="0"/>
              <a:t> yang </a:t>
            </a:r>
            <a:r>
              <a:rPr lang="en-US" dirty="0" err="1"/>
              <a:t>mudah</a:t>
            </a:r>
            <a:r>
              <a:rPr lang="en-US" dirty="0"/>
              <a:t> </a:t>
            </a:r>
            <a:r>
              <a:rPr lang="en-US" dirty="0" err="1"/>
              <a:t>meledak</a:t>
            </a:r>
            <a:r>
              <a:rPr lang="en-US" dirty="0"/>
              <a:t>, </a:t>
            </a:r>
            <a:r>
              <a:rPr lang="en-US" dirty="0" err="1"/>
              <a:t>dan</a:t>
            </a:r>
            <a:r>
              <a:rPr lang="en-US" dirty="0"/>
              <a:t> </a:t>
            </a:r>
            <a:r>
              <a:rPr lang="en-US" dirty="0" err="1"/>
              <a:t>larangan</a:t>
            </a:r>
            <a:r>
              <a:rPr lang="en-US" dirty="0"/>
              <a:t> </a:t>
            </a:r>
            <a:r>
              <a:rPr lang="en-US" dirty="0" err="1"/>
              <a:t>lainnya</a:t>
            </a:r>
            <a:r>
              <a:rPr lang="en-US" dirty="0"/>
              <a:t>.</a:t>
            </a:r>
          </a:p>
          <a:p>
            <a:pPr marL="344488" indent="-1588">
              <a:defRPr/>
            </a:pPr>
            <a:r>
              <a:rPr lang="en-US" dirty="0" err="1"/>
              <a:t>Keuntungan</a:t>
            </a:r>
            <a:r>
              <a:rPr lang="en-US" dirty="0"/>
              <a:t> </a:t>
            </a:r>
            <a:r>
              <a:rPr lang="en-US" dirty="0" err="1"/>
              <a:t>bagi</a:t>
            </a:r>
            <a:r>
              <a:rPr lang="en-US" dirty="0"/>
              <a:t> bank </a:t>
            </a:r>
            <a:r>
              <a:rPr lang="en-US" dirty="0" err="1"/>
              <a:t>dengan</a:t>
            </a:r>
            <a:r>
              <a:rPr lang="en-US" dirty="0"/>
              <a:t> </a:t>
            </a:r>
            <a:r>
              <a:rPr lang="en-US" dirty="0" err="1"/>
              <a:t>membuka</a:t>
            </a:r>
            <a:r>
              <a:rPr lang="en-US" dirty="0"/>
              <a:t> </a:t>
            </a:r>
            <a:r>
              <a:rPr lang="en-US" dirty="0" err="1"/>
              <a:t>jasa</a:t>
            </a:r>
            <a:r>
              <a:rPr lang="en-US" dirty="0"/>
              <a:t> SDB </a:t>
            </a:r>
            <a:r>
              <a:rPr lang="en-US" dirty="0" err="1"/>
              <a:t>kepada</a:t>
            </a:r>
            <a:r>
              <a:rPr lang="en-US" dirty="0"/>
              <a:t> </a:t>
            </a:r>
            <a:r>
              <a:rPr lang="en-US" dirty="0" err="1"/>
              <a:t>masyarakat</a:t>
            </a:r>
            <a:r>
              <a:rPr lang="en-US" dirty="0"/>
              <a:t> </a:t>
            </a:r>
            <a:r>
              <a:rPr lang="en-US" dirty="0" err="1"/>
              <a:t>adalah</a:t>
            </a:r>
            <a:r>
              <a:rPr lang="en-US" dirty="0"/>
              <a:t> </a:t>
            </a:r>
            <a:r>
              <a:rPr lang="en-US" dirty="0" err="1"/>
              <a:t>sbb</a:t>
            </a:r>
            <a:r>
              <a:rPr lang="en-US" dirty="0"/>
              <a:t>: </a:t>
            </a:r>
            <a:r>
              <a:rPr lang="en-US" dirty="0" err="1"/>
              <a:t>biaya</a:t>
            </a:r>
            <a:r>
              <a:rPr lang="en-US" dirty="0"/>
              <a:t> </a:t>
            </a:r>
            <a:r>
              <a:rPr lang="en-US" dirty="0" err="1"/>
              <a:t>sewa</a:t>
            </a:r>
            <a:r>
              <a:rPr lang="en-US" dirty="0"/>
              <a:t>, </a:t>
            </a:r>
            <a:r>
              <a:rPr lang="en-US" dirty="0" err="1"/>
              <a:t>uang</a:t>
            </a:r>
            <a:r>
              <a:rPr lang="en-US" dirty="0"/>
              <a:t> </a:t>
            </a:r>
            <a:r>
              <a:rPr lang="en-US" dirty="0" err="1"/>
              <a:t>setoran</a:t>
            </a:r>
            <a:r>
              <a:rPr lang="en-US" dirty="0"/>
              <a:t> </a:t>
            </a:r>
            <a:r>
              <a:rPr lang="en-US" dirty="0" err="1"/>
              <a:t>jaminan</a:t>
            </a:r>
            <a:r>
              <a:rPr lang="en-US" dirty="0"/>
              <a:t> yang </a:t>
            </a:r>
            <a:r>
              <a:rPr lang="en-US" dirty="0" err="1"/>
              <a:t>mengendap</a:t>
            </a:r>
            <a:r>
              <a:rPr lang="en-US" dirty="0"/>
              <a:t>, </a:t>
            </a:r>
            <a:r>
              <a:rPr lang="en-US" dirty="0" err="1"/>
              <a:t>pelayanan</a:t>
            </a:r>
            <a:r>
              <a:rPr lang="en-US" dirty="0"/>
              <a:t> </a:t>
            </a:r>
            <a:r>
              <a:rPr lang="en-US" dirty="0" err="1"/>
              <a:t>nasabah</a:t>
            </a:r>
            <a:endParaRPr lang="en-US" dirty="0"/>
          </a:p>
          <a:p>
            <a:pPr marL="0" lvl="0" indent="0" algn="l" rtl="0">
              <a:lnSpc>
                <a:spcPct val="115000"/>
              </a:lnSpc>
              <a:spcBef>
                <a:spcPts val="0"/>
              </a:spcBef>
              <a:spcAft>
                <a:spcPts val="0"/>
              </a:spcAft>
              <a:buNone/>
            </a:pPr>
            <a:endParaRPr dirty="0">
              <a:latin typeface="Asap"/>
              <a:ea typeface="Asap"/>
              <a:cs typeface="Asap"/>
              <a:sym typeface="Asap"/>
            </a:endParaRPr>
          </a:p>
        </p:txBody>
      </p:sp>
      <p:pic>
        <p:nvPicPr>
          <p:cNvPr id="2097241" name="Google Shape;1165;p34"/>
          <p:cNvPicPr>
            <a:picLocks/>
          </p:cNvPicPr>
          <p:nvPr/>
        </p:nvPicPr>
        <p:blipFill>
          <a:blip r:embed="rId3">
            <a:alphaModFix/>
          </a:blip>
          <a:stretch>
            <a:fillRect/>
          </a:stretch>
        </p:blipFill>
        <p:spPr>
          <a:xfrm>
            <a:off x="7222268" y="1427039"/>
            <a:ext cx="1329252" cy="114471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3568" y="771550"/>
            <a:ext cx="4680520" cy="3733149"/>
          </a:xfrm>
        </p:spPr>
        <p:txBody>
          <a:bodyPr/>
          <a:lstStyle/>
          <a:p>
            <a:pPr marL="274320" indent="-274320" algn="just">
              <a:buNone/>
              <a:defRPr/>
            </a:pPr>
            <a:r>
              <a:rPr lang="en-US" dirty="0" err="1"/>
              <a:t>Keuntungan</a:t>
            </a:r>
            <a:r>
              <a:rPr lang="en-US" dirty="0"/>
              <a:t> </a:t>
            </a:r>
            <a:r>
              <a:rPr lang="en-US" dirty="0" err="1"/>
              <a:t>bagi</a:t>
            </a:r>
            <a:r>
              <a:rPr lang="en-US" dirty="0"/>
              <a:t> </a:t>
            </a:r>
            <a:r>
              <a:rPr lang="en-US" dirty="0" err="1"/>
              <a:t>nasabah</a:t>
            </a:r>
            <a:r>
              <a:rPr lang="en-US" dirty="0"/>
              <a:t> </a:t>
            </a:r>
            <a:r>
              <a:rPr lang="en-US" dirty="0" err="1"/>
              <a:t>pemegang</a:t>
            </a:r>
            <a:r>
              <a:rPr lang="en-US" dirty="0"/>
              <a:t> SDB:</a:t>
            </a:r>
          </a:p>
          <a:p>
            <a:pPr marL="514350" indent="-514350" algn="just">
              <a:buSzPct val="100000"/>
              <a:buFont typeface="+mj-lt"/>
              <a:buAutoNum type="alphaLcPeriod"/>
              <a:defRPr/>
            </a:pPr>
            <a:r>
              <a:rPr lang="en-US" dirty="0" err="1"/>
              <a:t>Menjamin</a:t>
            </a:r>
            <a:r>
              <a:rPr lang="en-US" dirty="0"/>
              <a:t> </a:t>
            </a:r>
            <a:r>
              <a:rPr lang="en-US" dirty="0" err="1"/>
              <a:t>kerahasiaan</a:t>
            </a:r>
            <a:r>
              <a:rPr lang="en-US" dirty="0"/>
              <a:t> </a:t>
            </a:r>
            <a:r>
              <a:rPr lang="en-US" dirty="0" err="1"/>
              <a:t>barang-barang</a:t>
            </a:r>
            <a:r>
              <a:rPr lang="en-US" dirty="0"/>
              <a:t> yang </a:t>
            </a:r>
            <a:r>
              <a:rPr lang="en-US" dirty="0" err="1"/>
              <a:t>disimpan</a:t>
            </a:r>
            <a:r>
              <a:rPr lang="en-US" dirty="0"/>
              <a:t>, </a:t>
            </a:r>
            <a:r>
              <a:rPr lang="en-US" dirty="0" err="1"/>
              <a:t>karena</a:t>
            </a:r>
            <a:r>
              <a:rPr lang="en-US" dirty="0"/>
              <a:t> </a:t>
            </a:r>
            <a:r>
              <a:rPr lang="en-US" dirty="0" err="1"/>
              <a:t>pihak</a:t>
            </a:r>
            <a:r>
              <a:rPr lang="en-US" dirty="0"/>
              <a:t> bank </a:t>
            </a:r>
            <a:r>
              <a:rPr lang="en-US" dirty="0" err="1"/>
              <a:t>tidak</a:t>
            </a:r>
            <a:r>
              <a:rPr lang="en-US" dirty="0"/>
              <a:t> </a:t>
            </a:r>
            <a:r>
              <a:rPr lang="en-US" dirty="0" err="1"/>
              <a:t>perlu</a:t>
            </a:r>
            <a:r>
              <a:rPr lang="en-US" dirty="0"/>
              <a:t> </a:t>
            </a:r>
            <a:r>
              <a:rPr lang="en-US" dirty="0" err="1"/>
              <a:t>tahu</a:t>
            </a:r>
            <a:r>
              <a:rPr lang="en-US" dirty="0"/>
              <a:t> </a:t>
            </a:r>
            <a:r>
              <a:rPr lang="en-US" dirty="0" err="1"/>
              <a:t>isi</a:t>
            </a:r>
            <a:r>
              <a:rPr lang="en-US" dirty="0"/>
              <a:t> SDB </a:t>
            </a:r>
            <a:r>
              <a:rPr lang="en-US" dirty="0" err="1"/>
              <a:t>selama</a:t>
            </a:r>
            <a:r>
              <a:rPr lang="en-US" dirty="0"/>
              <a:t> </a:t>
            </a:r>
            <a:r>
              <a:rPr lang="en-US" dirty="0" err="1"/>
              <a:t>tidak</a:t>
            </a:r>
            <a:r>
              <a:rPr lang="en-US" dirty="0"/>
              <a:t> </a:t>
            </a:r>
            <a:r>
              <a:rPr lang="en-US" dirty="0" err="1"/>
              <a:t>melanggar</a:t>
            </a:r>
            <a:r>
              <a:rPr lang="en-US" dirty="0"/>
              <a:t> </a:t>
            </a:r>
            <a:r>
              <a:rPr lang="en-US" dirty="0" err="1"/>
              <a:t>aturan</a:t>
            </a:r>
            <a:r>
              <a:rPr lang="en-US" dirty="0"/>
              <a:t> yang </a:t>
            </a:r>
            <a:r>
              <a:rPr lang="en-US" dirty="0" err="1"/>
              <a:t>telah</a:t>
            </a:r>
            <a:r>
              <a:rPr lang="en-US" dirty="0"/>
              <a:t> </a:t>
            </a:r>
            <a:r>
              <a:rPr lang="en-US" dirty="0" err="1"/>
              <a:t>ditentukan</a:t>
            </a:r>
            <a:r>
              <a:rPr lang="en-US" dirty="0"/>
              <a:t> </a:t>
            </a:r>
            <a:r>
              <a:rPr lang="en-US" dirty="0" err="1"/>
              <a:t>sebelumnya</a:t>
            </a:r>
            <a:r>
              <a:rPr lang="en-US" dirty="0"/>
              <a:t>.</a:t>
            </a:r>
          </a:p>
          <a:p>
            <a:pPr marL="514350" indent="-514350" algn="just">
              <a:buSzPct val="100000"/>
              <a:buFont typeface="+mj-lt"/>
              <a:buAutoNum type="alphaLcPeriod"/>
              <a:defRPr/>
            </a:pPr>
            <a:r>
              <a:rPr lang="en-US" dirty="0" err="1"/>
              <a:t>Keamanan</a:t>
            </a:r>
            <a:r>
              <a:rPr lang="en-US" dirty="0"/>
              <a:t> </a:t>
            </a:r>
            <a:r>
              <a:rPr lang="en-US" dirty="0" err="1"/>
              <a:t>dokumen</a:t>
            </a:r>
            <a:r>
              <a:rPr lang="en-US" dirty="0"/>
              <a:t> juga </a:t>
            </a:r>
            <a:r>
              <a:rPr lang="en-US" dirty="0" err="1"/>
              <a:t>terjamin</a:t>
            </a:r>
            <a:r>
              <a:rPr lang="en-US" dirty="0"/>
              <a:t>, </a:t>
            </a:r>
            <a:r>
              <a:rPr lang="en-US" dirty="0" err="1"/>
              <a:t>hal</a:t>
            </a:r>
            <a:r>
              <a:rPr lang="en-US" dirty="0"/>
              <a:t> </a:t>
            </a:r>
            <a:r>
              <a:rPr lang="en-US" dirty="0" err="1"/>
              <a:t>ini</a:t>
            </a:r>
            <a:r>
              <a:rPr lang="en-US" dirty="0"/>
              <a:t> </a:t>
            </a:r>
            <a:r>
              <a:rPr lang="en-US" dirty="0" err="1"/>
              <a:t>disebabkan</a:t>
            </a:r>
            <a:r>
              <a:rPr lang="en-US" dirty="0"/>
              <a:t>:</a:t>
            </a:r>
          </a:p>
          <a:p>
            <a:pPr marL="811213" indent="-280988" algn="just">
              <a:buSzPct val="100000"/>
              <a:buFont typeface="Wingdings" pitchFamily="2" charset="2"/>
              <a:buChar char="§"/>
              <a:defRPr/>
            </a:pPr>
            <a:r>
              <a:rPr lang="en-US" dirty="0" err="1"/>
              <a:t>Peralatan</a:t>
            </a:r>
            <a:r>
              <a:rPr lang="en-US" dirty="0"/>
              <a:t> </a:t>
            </a:r>
            <a:r>
              <a:rPr lang="en-US" dirty="0" err="1"/>
              <a:t>keamanan</a:t>
            </a:r>
            <a:r>
              <a:rPr lang="en-US" dirty="0"/>
              <a:t> </a:t>
            </a:r>
            <a:r>
              <a:rPr lang="en-US" dirty="0" err="1"/>
              <a:t>canggih</a:t>
            </a:r>
            <a:endParaRPr lang="en-US" dirty="0"/>
          </a:p>
          <a:p>
            <a:pPr marL="811213" indent="-280988" algn="just">
              <a:buSzPct val="100000"/>
              <a:buFont typeface="Wingdings" pitchFamily="2" charset="2"/>
              <a:buChar char="§"/>
              <a:defRPr/>
            </a:pPr>
            <a:r>
              <a:rPr lang="en-US" dirty="0"/>
              <a:t>SDB </a:t>
            </a:r>
            <a:r>
              <a:rPr lang="en-US" dirty="0" err="1"/>
              <a:t>terbuat</a:t>
            </a:r>
            <a:r>
              <a:rPr lang="en-US" dirty="0"/>
              <a:t> </a:t>
            </a:r>
            <a:r>
              <a:rPr lang="en-US" dirty="0" err="1"/>
              <a:t>dari</a:t>
            </a:r>
            <a:r>
              <a:rPr lang="en-US" dirty="0"/>
              <a:t> </a:t>
            </a:r>
            <a:r>
              <a:rPr lang="en-US" dirty="0" err="1"/>
              <a:t>baja</a:t>
            </a:r>
            <a:r>
              <a:rPr lang="en-US" dirty="0"/>
              <a:t> </a:t>
            </a:r>
            <a:r>
              <a:rPr lang="en-US" dirty="0" err="1"/>
              <a:t>tahan</a:t>
            </a:r>
            <a:r>
              <a:rPr lang="en-US" dirty="0"/>
              <a:t> </a:t>
            </a:r>
            <a:r>
              <a:rPr lang="en-US" dirty="0" err="1"/>
              <a:t>api</a:t>
            </a:r>
            <a:endParaRPr lang="en-US" dirty="0"/>
          </a:p>
          <a:p>
            <a:pPr marL="811213" indent="-280988" algn="just">
              <a:buSzPct val="100000"/>
              <a:buFont typeface="Wingdings" pitchFamily="2" charset="2"/>
              <a:buChar char="§"/>
              <a:defRPr/>
            </a:pPr>
            <a:r>
              <a:rPr lang="en-US" dirty="0" err="1"/>
              <a:t>Terdapat</a:t>
            </a:r>
            <a:r>
              <a:rPr lang="en-US" dirty="0"/>
              <a:t> </a:t>
            </a:r>
            <a:r>
              <a:rPr lang="en-US" dirty="0" err="1"/>
              <a:t>dua</a:t>
            </a:r>
            <a:r>
              <a:rPr lang="en-US" dirty="0"/>
              <a:t> </a:t>
            </a:r>
            <a:r>
              <a:rPr lang="en-US" dirty="0" err="1"/>
              <a:t>buah</a:t>
            </a:r>
            <a:r>
              <a:rPr lang="en-US" dirty="0"/>
              <a:t> </a:t>
            </a:r>
            <a:r>
              <a:rPr lang="en-US" dirty="0" err="1"/>
              <a:t>anak</a:t>
            </a:r>
            <a:r>
              <a:rPr lang="en-US" dirty="0"/>
              <a:t> </a:t>
            </a:r>
            <a:r>
              <a:rPr lang="en-US" dirty="0" err="1"/>
              <a:t>kunci</a:t>
            </a:r>
            <a:r>
              <a:rPr lang="en-US" dirty="0"/>
              <a:t> </a:t>
            </a:r>
            <a:r>
              <a:rPr lang="en-US" dirty="0" err="1"/>
              <a:t>dimana</a:t>
            </a:r>
            <a:r>
              <a:rPr lang="en-US" dirty="0"/>
              <a:t> SDB </a:t>
            </a:r>
            <a:r>
              <a:rPr lang="en-US" dirty="0" err="1"/>
              <a:t>hanya</a:t>
            </a:r>
            <a:r>
              <a:rPr lang="en-US" dirty="0"/>
              <a:t> </a:t>
            </a:r>
            <a:r>
              <a:rPr lang="en-US" dirty="0" err="1"/>
              <a:t>dapat</a:t>
            </a:r>
            <a:r>
              <a:rPr lang="en-US" dirty="0"/>
              <a:t> </a:t>
            </a:r>
            <a:r>
              <a:rPr lang="en-US" dirty="0" err="1"/>
              <a:t>dibuka</a:t>
            </a:r>
            <a:r>
              <a:rPr lang="en-US" dirty="0"/>
              <a:t> </a:t>
            </a:r>
            <a:r>
              <a:rPr lang="en-US" dirty="0" err="1"/>
              <a:t>dengan</a:t>
            </a:r>
            <a:r>
              <a:rPr lang="en-US" dirty="0"/>
              <a:t> </a:t>
            </a:r>
            <a:r>
              <a:rPr lang="en-US" dirty="0" err="1"/>
              <a:t>kedua</a:t>
            </a:r>
            <a:r>
              <a:rPr lang="en-US" dirty="0"/>
              <a:t> </a:t>
            </a:r>
            <a:r>
              <a:rPr lang="en-US" dirty="0" err="1"/>
              <a:t>kunci</a:t>
            </a:r>
            <a:r>
              <a:rPr lang="en-US" dirty="0"/>
              <a:t> </a:t>
            </a:r>
            <a:r>
              <a:rPr lang="en-US" dirty="0" err="1"/>
              <a:t>tersebut</a:t>
            </a:r>
            <a:r>
              <a:rPr lang="en-US" dirty="0"/>
              <a:t> yang </a:t>
            </a:r>
            <a:r>
              <a:rPr lang="en-US" dirty="0" err="1"/>
              <a:t>masing-masing</a:t>
            </a:r>
            <a:r>
              <a:rPr lang="en-US" dirty="0"/>
              <a:t> </a:t>
            </a:r>
            <a:r>
              <a:rPr lang="en-US" dirty="0" err="1"/>
              <a:t>dipegang</a:t>
            </a:r>
            <a:r>
              <a:rPr lang="en-US" dirty="0"/>
              <a:t> </a:t>
            </a:r>
            <a:r>
              <a:rPr lang="en-US" dirty="0" err="1"/>
              <a:t>oleh</a:t>
            </a:r>
            <a:r>
              <a:rPr lang="en-US" dirty="0"/>
              <a:t> bank </a:t>
            </a:r>
            <a:r>
              <a:rPr lang="en-US" dirty="0" err="1"/>
              <a:t>dan</a:t>
            </a:r>
            <a:r>
              <a:rPr lang="en-US" dirty="0"/>
              <a:t> </a:t>
            </a:r>
            <a:r>
              <a:rPr lang="en-US" dirty="0" err="1"/>
              <a:t>nasabah</a:t>
            </a:r>
            <a:endParaRPr lang="en-US" dirty="0"/>
          </a:p>
          <a:p>
            <a:pPr marL="811213" indent="-280988" algn="just">
              <a:buSzPct val="100000"/>
              <a:buFont typeface="Wingdings" pitchFamily="2" charset="2"/>
              <a:buChar char="§"/>
              <a:defRPr/>
            </a:pPr>
            <a:r>
              <a:rPr lang="en-US" dirty="0" err="1"/>
              <a:t>Tidak</a:t>
            </a:r>
            <a:r>
              <a:rPr lang="en-US" dirty="0"/>
              <a:t> </a:t>
            </a:r>
            <a:r>
              <a:rPr lang="en-US" dirty="0" err="1"/>
              <a:t>dapat</a:t>
            </a:r>
            <a:r>
              <a:rPr lang="en-US" dirty="0"/>
              <a:t> </a:t>
            </a:r>
            <a:r>
              <a:rPr lang="en-US" dirty="0" err="1"/>
              <a:t>dibuka</a:t>
            </a:r>
            <a:r>
              <a:rPr lang="en-US" dirty="0"/>
              <a:t> </a:t>
            </a:r>
            <a:r>
              <a:rPr lang="en-US" dirty="0" err="1"/>
              <a:t>oleh</a:t>
            </a:r>
            <a:r>
              <a:rPr lang="en-US" dirty="0"/>
              <a:t> </a:t>
            </a:r>
            <a:r>
              <a:rPr lang="en-US" dirty="0" err="1"/>
              <a:t>salah</a:t>
            </a:r>
            <a:r>
              <a:rPr lang="en-US" dirty="0"/>
              <a:t> </a:t>
            </a:r>
            <a:r>
              <a:rPr lang="en-US" dirty="0" err="1"/>
              <a:t>satu</a:t>
            </a:r>
            <a:r>
              <a:rPr lang="en-US" dirty="0"/>
              <a:t> </a:t>
            </a:r>
            <a:r>
              <a:rPr lang="en-US" dirty="0" err="1"/>
              <a:t>pihak</a:t>
            </a:r>
            <a:r>
              <a:rPr lang="en-US" dirty="0"/>
              <a:t>, </a:t>
            </a:r>
            <a:r>
              <a:rPr lang="en-US" dirty="0" err="1"/>
              <a:t>apakah</a:t>
            </a:r>
            <a:r>
              <a:rPr lang="en-US" dirty="0"/>
              <a:t> </a:t>
            </a:r>
            <a:r>
              <a:rPr lang="en-US" dirty="0" err="1"/>
              <a:t>nasabah</a:t>
            </a:r>
            <a:r>
              <a:rPr lang="en-US" dirty="0"/>
              <a:t> </a:t>
            </a:r>
            <a:r>
              <a:rPr lang="en-US" dirty="0" err="1"/>
              <a:t>pemegang</a:t>
            </a:r>
            <a:r>
              <a:rPr lang="en-US" dirty="0"/>
              <a:t> SDB </a:t>
            </a:r>
            <a:r>
              <a:rPr lang="en-US" dirty="0" err="1"/>
              <a:t>maupun</a:t>
            </a:r>
            <a:r>
              <a:rPr lang="en-US" dirty="0"/>
              <a:t> bank</a:t>
            </a:r>
          </a:p>
          <a:p>
            <a:pPr marL="139700" indent="0">
              <a:buNone/>
            </a:pPr>
            <a:endParaRPr lang="id-ID" dirty="0"/>
          </a:p>
        </p:txBody>
      </p:sp>
      <p:pic>
        <p:nvPicPr>
          <p:cNvPr id="5" name="Picture Placeholder 4"/>
          <p:cNvPicPr>
            <a:picLocks noGrp="1" noChangeAspect="1"/>
          </p:cNvPicPr>
          <p:nvPr>
            <p:ph type="pic" idx="2"/>
          </p:nvPr>
        </p:nvPicPr>
        <p:blipFill>
          <a:blip r:embed="rId2">
            <a:extLst>
              <a:ext uri="{28A0092B-C50C-407E-A947-70E740481C1C}">
                <a14:useLocalDpi xmlns:a14="http://schemas.microsoft.com/office/drawing/2010/main" val="0"/>
              </a:ext>
            </a:extLst>
          </a:blip>
          <a:srcRect l="13824" r="13824"/>
          <a:stretch>
            <a:fillRect/>
          </a:stretch>
        </p:blipFill>
        <p:spPr>
          <a:xfrm>
            <a:off x="5867400" y="842963"/>
            <a:ext cx="2871788" cy="2665412"/>
          </a:xfrm>
        </p:spPr>
      </p:pic>
    </p:spTree>
    <p:extLst>
      <p:ext uri="{BB962C8B-B14F-4D97-AF65-F5344CB8AC3E}">
        <p14:creationId xmlns:p14="http://schemas.microsoft.com/office/powerpoint/2010/main" val="209964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1115616" y="843558"/>
            <a:ext cx="6163031" cy="3240360"/>
          </a:xfrm>
        </p:spPr>
        <p:txBody>
          <a:bodyPr/>
          <a:lstStyle/>
          <a:p>
            <a:pPr marL="0" indent="0" algn="just">
              <a:buNone/>
              <a:defRPr/>
            </a:pPr>
            <a:r>
              <a:rPr lang="en-US" sz="1600" dirty="0" err="1"/>
              <a:t>Biaya</a:t>
            </a:r>
            <a:r>
              <a:rPr lang="en-US" sz="1600" dirty="0"/>
              <a:t> yang </a:t>
            </a:r>
            <a:r>
              <a:rPr lang="en-US" sz="1600" dirty="0" err="1"/>
              <a:t>dikenalkan</a:t>
            </a:r>
            <a:r>
              <a:rPr lang="en-US" sz="1600" dirty="0"/>
              <a:t> </a:t>
            </a:r>
            <a:r>
              <a:rPr lang="en-US" sz="1600" dirty="0" err="1"/>
              <a:t>kepada</a:t>
            </a:r>
            <a:r>
              <a:rPr lang="en-US" sz="1600" dirty="0"/>
              <a:t> </a:t>
            </a:r>
            <a:r>
              <a:rPr lang="en-US" sz="1600" dirty="0" err="1"/>
              <a:t>nasabah</a:t>
            </a:r>
            <a:r>
              <a:rPr lang="en-US" sz="1600" dirty="0"/>
              <a:t> yang </a:t>
            </a:r>
            <a:r>
              <a:rPr lang="en-US" sz="1600" dirty="0" err="1"/>
              <a:t>menyewa</a:t>
            </a:r>
            <a:r>
              <a:rPr lang="en-US" sz="1600" dirty="0"/>
              <a:t> SDB </a:t>
            </a:r>
            <a:r>
              <a:rPr lang="en-US" sz="1600" dirty="0" err="1"/>
              <a:t>ada</a:t>
            </a:r>
            <a:r>
              <a:rPr lang="en-US" sz="1600" dirty="0"/>
              <a:t> </a:t>
            </a:r>
            <a:r>
              <a:rPr lang="en-US" sz="1600" dirty="0" err="1"/>
              <a:t>dua</a:t>
            </a:r>
            <a:r>
              <a:rPr lang="en-US" sz="1600" dirty="0"/>
              <a:t> </a:t>
            </a:r>
            <a:r>
              <a:rPr lang="en-US" sz="1600" dirty="0" err="1"/>
              <a:t>macam</a:t>
            </a:r>
            <a:r>
              <a:rPr lang="en-US" sz="1600" dirty="0"/>
              <a:t> </a:t>
            </a:r>
            <a:r>
              <a:rPr lang="en-US" sz="1600" dirty="0" err="1"/>
              <a:t>yaitu</a:t>
            </a:r>
            <a:r>
              <a:rPr lang="en-US" sz="1600" dirty="0"/>
              <a:t>:</a:t>
            </a:r>
          </a:p>
          <a:p>
            <a:pPr marL="0" indent="0" algn="just">
              <a:buNone/>
              <a:defRPr/>
            </a:pPr>
            <a:endParaRPr lang="en-US" sz="1600" dirty="0"/>
          </a:p>
          <a:p>
            <a:pPr marL="514350" indent="-514350" algn="just">
              <a:buSzPct val="100000"/>
              <a:buFont typeface="+mj-lt"/>
              <a:buAutoNum type="alphaLcPeriod"/>
              <a:defRPr/>
            </a:pPr>
            <a:r>
              <a:rPr lang="en-US" sz="1600" dirty="0" err="1"/>
              <a:t>Biaya</a:t>
            </a:r>
            <a:r>
              <a:rPr lang="en-US" sz="1600" dirty="0"/>
              <a:t> </a:t>
            </a:r>
            <a:r>
              <a:rPr lang="en-US" sz="1600" dirty="0" err="1"/>
              <a:t>sewa</a:t>
            </a:r>
            <a:r>
              <a:rPr lang="en-US" sz="1600" dirty="0"/>
              <a:t> yang </a:t>
            </a:r>
            <a:r>
              <a:rPr lang="en-US" sz="1600" dirty="0" err="1"/>
              <a:t>besarnya</a:t>
            </a:r>
            <a:r>
              <a:rPr lang="en-US" sz="1600" dirty="0"/>
              <a:t> </a:t>
            </a:r>
            <a:r>
              <a:rPr lang="en-US" sz="1600" dirty="0" err="1"/>
              <a:t>tergantung</a:t>
            </a:r>
            <a:r>
              <a:rPr lang="en-US" sz="1600" dirty="0"/>
              <a:t> </a:t>
            </a:r>
            <a:r>
              <a:rPr lang="en-US" sz="1600" dirty="0" err="1"/>
              <a:t>ukuran</a:t>
            </a:r>
            <a:r>
              <a:rPr lang="en-US" sz="1600" dirty="0"/>
              <a:t> box yang </a:t>
            </a:r>
            <a:r>
              <a:rPr lang="en-US" sz="1600" dirty="0" err="1"/>
              <a:t>diinginkan</a:t>
            </a:r>
            <a:r>
              <a:rPr lang="en-US" sz="1600" dirty="0"/>
              <a:t> </a:t>
            </a:r>
            <a:r>
              <a:rPr lang="en-US" sz="1600" dirty="0" err="1"/>
              <a:t>serta</a:t>
            </a:r>
            <a:r>
              <a:rPr lang="en-US" sz="1600" dirty="0"/>
              <a:t> </a:t>
            </a:r>
            <a:r>
              <a:rPr lang="en-US" sz="1600" dirty="0" err="1"/>
              <a:t>jangka</a:t>
            </a:r>
            <a:r>
              <a:rPr lang="en-US" sz="1600" dirty="0"/>
              <a:t> </a:t>
            </a:r>
            <a:r>
              <a:rPr lang="en-US" sz="1600" dirty="0" err="1"/>
              <a:t>waktu</a:t>
            </a:r>
            <a:r>
              <a:rPr lang="en-US" sz="1600" dirty="0"/>
              <a:t> </a:t>
            </a:r>
            <a:r>
              <a:rPr lang="en-US" sz="1600" dirty="0" err="1"/>
              <a:t>sewa</a:t>
            </a:r>
            <a:r>
              <a:rPr lang="en-US" sz="1600" dirty="0"/>
              <a:t>. </a:t>
            </a:r>
            <a:r>
              <a:rPr lang="en-US" sz="1600" dirty="0" err="1"/>
              <a:t>Biaya</a:t>
            </a:r>
            <a:r>
              <a:rPr lang="en-US" sz="1600" dirty="0"/>
              <a:t> </a:t>
            </a:r>
            <a:r>
              <a:rPr lang="en-US" sz="1600" dirty="0" err="1"/>
              <a:t>sewa</a:t>
            </a:r>
            <a:r>
              <a:rPr lang="en-US" sz="1600" dirty="0"/>
              <a:t> </a:t>
            </a:r>
            <a:r>
              <a:rPr lang="en-US" sz="1600" dirty="0" err="1"/>
              <a:t>biasanya</a:t>
            </a:r>
            <a:r>
              <a:rPr lang="en-US" sz="1600" dirty="0"/>
              <a:t> </a:t>
            </a:r>
            <a:r>
              <a:rPr lang="en-US" sz="1600" dirty="0" err="1"/>
              <a:t>dibayar</a:t>
            </a:r>
            <a:r>
              <a:rPr lang="en-US" sz="1600" dirty="0"/>
              <a:t> per </a:t>
            </a:r>
            <a:r>
              <a:rPr lang="en-US" sz="1600" dirty="0" err="1"/>
              <a:t>tahun</a:t>
            </a:r>
            <a:r>
              <a:rPr lang="en-US" sz="1600" dirty="0"/>
              <a:t>.</a:t>
            </a:r>
          </a:p>
          <a:p>
            <a:pPr marL="514350" indent="-514350" algn="just">
              <a:buSzPct val="100000"/>
              <a:buFont typeface="+mj-lt"/>
              <a:buAutoNum type="alphaLcPeriod"/>
              <a:defRPr/>
            </a:pPr>
            <a:r>
              <a:rPr lang="en-US" sz="1600" dirty="0" err="1"/>
              <a:t>Setoran</a:t>
            </a:r>
            <a:r>
              <a:rPr lang="en-US" sz="1600" dirty="0"/>
              <a:t> </a:t>
            </a:r>
            <a:r>
              <a:rPr lang="en-US" sz="1600" dirty="0" err="1"/>
              <a:t>jaminan</a:t>
            </a:r>
            <a:r>
              <a:rPr lang="en-US" sz="1600" dirty="0"/>
              <a:t>, </a:t>
            </a:r>
            <a:r>
              <a:rPr lang="en-US" sz="1600" dirty="0" err="1"/>
              <a:t>meruapakan</a:t>
            </a:r>
            <a:r>
              <a:rPr lang="en-US" sz="1600" dirty="0"/>
              <a:t> </a:t>
            </a:r>
            <a:r>
              <a:rPr lang="en-US" sz="1600" dirty="0" err="1"/>
              <a:t>biaya</a:t>
            </a:r>
            <a:r>
              <a:rPr lang="en-US" sz="1600" dirty="0"/>
              <a:t> </a:t>
            </a:r>
            <a:r>
              <a:rPr lang="en-US" sz="1600" dirty="0" err="1"/>
              <a:t>pengganti</a:t>
            </a:r>
            <a:r>
              <a:rPr lang="en-US" sz="1600" dirty="0"/>
              <a:t>, </a:t>
            </a:r>
            <a:r>
              <a:rPr lang="en-US" sz="1600" dirty="0" err="1"/>
              <a:t>apabila</a:t>
            </a:r>
            <a:r>
              <a:rPr lang="en-US" sz="1600" dirty="0"/>
              <a:t> </a:t>
            </a:r>
            <a:r>
              <a:rPr lang="en-US" sz="1600" dirty="0" err="1"/>
              <a:t>kunci</a:t>
            </a:r>
            <a:r>
              <a:rPr lang="en-US" sz="1600" dirty="0"/>
              <a:t> yang </a:t>
            </a:r>
            <a:r>
              <a:rPr lang="en-US" sz="1600" dirty="0" err="1"/>
              <a:t>dipegang</a:t>
            </a:r>
            <a:r>
              <a:rPr lang="en-US" sz="1600" dirty="0"/>
              <a:t> </a:t>
            </a:r>
            <a:r>
              <a:rPr lang="en-US" sz="1600" dirty="0" err="1"/>
              <a:t>oleh</a:t>
            </a:r>
            <a:r>
              <a:rPr lang="en-US" sz="1600" dirty="0"/>
              <a:t> </a:t>
            </a:r>
            <a:r>
              <a:rPr lang="en-US" sz="1600" dirty="0" err="1"/>
              <a:t>nasabah</a:t>
            </a:r>
            <a:r>
              <a:rPr lang="en-US" sz="1600" dirty="0"/>
              <a:t> </a:t>
            </a:r>
            <a:r>
              <a:rPr lang="en-US" sz="1600" dirty="0" err="1"/>
              <a:t>hilang</a:t>
            </a:r>
            <a:r>
              <a:rPr lang="en-US" sz="1600" dirty="0"/>
              <a:t> </a:t>
            </a:r>
            <a:r>
              <a:rPr lang="en-US" sz="1600" dirty="0" err="1"/>
              <a:t>dan</a:t>
            </a:r>
            <a:r>
              <a:rPr lang="en-US" sz="1600" dirty="0"/>
              <a:t> box </a:t>
            </a:r>
            <a:r>
              <a:rPr lang="en-US" sz="1600" dirty="0" err="1"/>
              <a:t>harus</a:t>
            </a:r>
            <a:r>
              <a:rPr lang="en-US" sz="1600" dirty="0"/>
              <a:t> </a:t>
            </a:r>
            <a:r>
              <a:rPr lang="en-US" sz="1600" dirty="0" err="1"/>
              <a:t>dibongkar</a:t>
            </a:r>
            <a:r>
              <a:rPr lang="en-US" sz="1600" dirty="0"/>
              <a:t>. Akan </a:t>
            </a:r>
            <a:r>
              <a:rPr lang="en-US" sz="1600" dirty="0" err="1"/>
              <a:t>tetapi</a:t>
            </a:r>
            <a:r>
              <a:rPr lang="en-US" sz="1600" dirty="0"/>
              <a:t>, </a:t>
            </a:r>
            <a:r>
              <a:rPr lang="en-US" sz="1600" dirty="0" err="1"/>
              <a:t>jika</a:t>
            </a:r>
            <a:r>
              <a:rPr lang="en-US" sz="1600" dirty="0"/>
              <a:t> </a:t>
            </a:r>
            <a:r>
              <a:rPr lang="en-US" sz="1600" dirty="0" err="1"/>
              <a:t>tidak</a:t>
            </a:r>
            <a:r>
              <a:rPr lang="en-US" sz="1600" dirty="0"/>
              <a:t> </a:t>
            </a:r>
            <a:r>
              <a:rPr lang="en-US" sz="1600" dirty="0" err="1"/>
              <a:t>terjadi</a:t>
            </a:r>
            <a:r>
              <a:rPr lang="en-US" sz="1600" dirty="0"/>
              <a:t> </a:t>
            </a:r>
            <a:r>
              <a:rPr lang="en-US" sz="1600" dirty="0" err="1"/>
              <a:t>masalah</a:t>
            </a:r>
            <a:r>
              <a:rPr lang="en-US" sz="1600" dirty="0"/>
              <a:t>, </a:t>
            </a:r>
            <a:r>
              <a:rPr lang="en-US" sz="1600" dirty="0" err="1"/>
              <a:t>maka</a:t>
            </a:r>
            <a:r>
              <a:rPr lang="en-US" sz="1600" dirty="0"/>
              <a:t> </a:t>
            </a:r>
            <a:r>
              <a:rPr lang="en-US" sz="1600" dirty="0" err="1"/>
              <a:t>apabila</a:t>
            </a:r>
            <a:r>
              <a:rPr lang="en-US" sz="1600" dirty="0"/>
              <a:t> SDB </a:t>
            </a:r>
            <a:r>
              <a:rPr lang="en-US" sz="1600" dirty="0" err="1"/>
              <a:t>tidak</a:t>
            </a:r>
            <a:r>
              <a:rPr lang="en-US" sz="1600" dirty="0"/>
              <a:t> </a:t>
            </a:r>
            <a:r>
              <a:rPr lang="en-US" sz="1600" dirty="0" err="1"/>
              <a:t>diperpanjang</a:t>
            </a:r>
            <a:r>
              <a:rPr lang="en-US" sz="1600" dirty="0"/>
              <a:t> </a:t>
            </a:r>
            <a:r>
              <a:rPr lang="en-US" sz="1600" dirty="0" err="1"/>
              <a:t>setoran</a:t>
            </a:r>
            <a:r>
              <a:rPr lang="en-US" sz="1600" dirty="0"/>
              <a:t> </a:t>
            </a:r>
            <a:r>
              <a:rPr lang="en-US" sz="1600" dirty="0" err="1"/>
              <a:t>jaminan</a:t>
            </a:r>
            <a:r>
              <a:rPr lang="en-US" sz="1600" dirty="0"/>
              <a:t> </a:t>
            </a:r>
            <a:r>
              <a:rPr lang="en-US" sz="1600" dirty="0" err="1"/>
              <a:t>dapat</a:t>
            </a:r>
            <a:r>
              <a:rPr lang="en-US" sz="1600" dirty="0"/>
              <a:t> </a:t>
            </a:r>
            <a:r>
              <a:rPr lang="en-US" sz="1600" dirty="0" err="1"/>
              <a:t>diambil</a:t>
            </a:r>
            <a:r>
              <a:rPr lang="en-US" sz="1600" dirty="0"/>
              <a:t> </a:t>
            </a:r>
            <a:r>
              <a:rPr lang="en-US" sz="1600" dirty="0" err="1"/>
              <a:t>kembali</a:t>
            </a:r>
            <a:endParaRPr lang="id-ID" sz="1600" dirty="0"/>
          </a:p>
        </p:txBody>
      </p:sp>
      <p:pic>
        <p:nvPicPr>
          <p:cNvPr id="6" name="Google Shape;1165;p34"/>
          <p:cNvPicPr preferRelativeResize="0">
            <a:picLocks/>
          </p:cNvPicPr>
          <p:nvPr/>
        </p:nvPicPr>
        <p:blipFill>
          <a:blip r:embed="rId2">
            <a:alphaModFix/>
          </a:blip>
          <a:stretch>
            <a:fillRect/>
          </a:stretch>
        </p:blipFill>
        <p:spPr>
          <a:xfrm>
            <a:off x="7524328" y="3455587"/>
            <a:ext cx="1329252" cy="1231720"/>
          </a:xfrm>
          <a:prstGeom prst="rect">
            <a:avLst/>
          </a:prstGeom>
          <a:noFill/>
          <a:ln>
            <a:noFill/>
          </a:ln>
        </p:spPr>
      </p:pic>
    </p:spTree>
    <p:extLst>
      <p:ext uri="{BB962C8B-B14F-4D97-AF65-F5344CB8AC3E}">
        <p14:creationId xmlns:p14="http://schemas.microsoft.com/office/powerpoint/2010/main" val="40710553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048609" name="Google Shape;1164;p34"/>
          <p:cNvSpPr txBox="1">
            <a:spLocks noGrp="1"/>
          </p:cNvSpPr>
          <p:nvPr>
            <p:ph type="title"/>
          </p:nvPr>
        </p:nvSpPr>
        <p:spPr>
          <a:xfrm>
            <a:off x="827584" y="553334"/>
            <a:ext cx="4464496" cy="5114760"/>
          </a:xfrm>
          <a:prstGeom prst="rect">
            <a:avLst/>
          </a:prstGeom>
        </p:spPr>
        <p:txBody>
          <a:bodyPr spcFirstLastPara="1" wrap="square" lIns="91425" tIns="91425" rIns="91425" bIns="91425" anchor="t" anchorCtr="0">
            <a:noAutofit/>
          </a:bodyPr>
          <a:lstStyle/>
          <a:p>
            <a:pPr lvl="0" algn="l"/>
            <a:r>
              <a:rPr lang="en" sz="1400" dirty="0">
                <a:solidFill>
                  <a:schemeClr val="tx1"/>
                </a:solidFill>
                <a:latin typeface="Asap"/>
              </a:rPr>
              <a:t>6.  </a:t>
            </a:r>
            <a:r>
              <a:rPr lang="en-US" sz="1400" dirty="0">
                <a:solidFill>
                  <a:schemeClr val="tx1"/>
                </a:solidFill>
                <a:latin typeface="Asap"/>
              </a:rPr>
              <a:t>Money Changer</a:t>
            </a:r>
            <a:br>
              <a:rPr lang="en-US" sz="1400" dirty="0">
                <a:solidFill>
                  <a:schemeClr val="tx1"/>
                </a:solidFill>
                <a:latin typeface="Asap"/>
              </a:rPr>
            </a:br>
            <a:r>
              <a:rPr lang="en-US" sz="1400" dirty="0">
                <a:solidFill>
                  <a:schemeClr val="tx1"/>
                </a:solidFill>
                <a:latin typeface="Asap"/>
              </a:rPr>
              <a:t>      </a:t>
            </a:r>
            <a:r>
              <a:rPr lang="en-US" sz="1400" b="0" dirty="0">
                <a:solidFill>
                  <a:schemeClr val="tx1"/>
                </a:solidFill>
                <a:latin typeface="Asap"/>
              </a:rPr>
              <a:t>Money changer (pasar </a:t>
            </a:r>
            <a:r>
              <a:rPr lang="en-US" sz="1400" b="0" dirty="0" err="1">
                <a:solidFill>
                  <a:schemeClr val="tx1"/>
                </a:solidFill>
                <a:latin typeface="Asap"/>
              </a:rPr>
              <a:t>valuta</a:t>
            </a:r>
            <a:r>
              <a:rPr lang="en-US" sz="1400" b="0" dirty="0">
                <a:solidFill>
                  <a:schemeClr val="tx1"/>
                </a:solidFill>
                <a:latin typeface="Asap"/>
              </a:rPr>
              <a:t> </a:t>
            </a:r>
            <a:r>
              <a:rPr lang="en-US" sz="1400" b="0" dirty="0" err="1">
                <a:solidFill>
                  <a:schemeClr val="tx1"/>
                </a:solidFill>
                <a:latin typeface="Asap"/>
              </a:rPr>
              <a:t>asing</a:t>
            </a:r>
            <a:r>
              <a:rPr lang="en-US" sz="1400" b="0" dirty="0">
                <a:solidFill>
                  <a:schemeClr val="tx1"/>
                </a:solidFill>
                <a:latin typeface="Asap"/>
              </a:rPr>
              <a:t>) </a:t>
            </a:r>
            <a:r>
              <a:rPr lang="en-US" sz="1400" b="0" dirty="0" err="1">
                <a:solidFill>
                  <a:schemeClr val="tx1"/>
                </a:solidFill>
                <a:latin typeface="Asap"/>
              </a:rPr>
              <a:t>adalah</a:t>
            </a:r>
            <a:r>
              <a:rPr lang="en-US" sz="1400" b="0" dirty="0">
                <a:solidFill>
                  <a:schemeClr val="tx1"/>
                </a:solidFill>
                <a:latin typeface="Asap"/>
              </a:rPr>
              <a:t> pasar yang </a:t>
            </a:r>
            <a:r>
              <a:rPr lang="en-US" sz="1400" b="0" dirty="0" err="1">
                <a:solidFill>
                  <a:schemeClr val="tx1"/>
                </a:solidFill>
                <a:latin typeface="Asap"/>
              </a:rPr>
              <a:t>menyediakan</a:t>
            </a:r>
            <a:r>
              <a:rPr lang="en-US" sz="1400" b="0" dirty="0">
                <a:solidFill>
                  <a:schemeClr val="tx1"/>
                </a:solidFill>
                <a:latin typeface="Asap"/>
              </a:rPr>
              <a:t> </a:t>
            </a:r>
            <a:r>
              <a:rPr lang="en-US" sz="1400" b="0" dirty="0" err="1">
                <a:solidFill>
                  <a:schemeClr val="tx1"/>
                </a:solidFill>
                <a:latin typeface="Asap"/>
              </a:rPr>
              <a:t>sarana</a:t>
            </a:r>
            <a:r>
              <a:rPr lang="en-US" sz="1400" b="0" dirty="0">
                <a:solidFill>
                  <a:schemeClr val="tx1"/>
                </a:solidFill>
                <a:latin typeface="Asap"/>
              </a:rPr>
              <a:t> </a:t>
            </a:r>
            <a:r>
              <a:rPr lang="en-US" sz="1400" b="0" dirty="0" err="1">
                <a:solidFill>
                  <a:schemeClr val="tx1"/>
                </a:solidFill>
                <a:latin typeface="Asap"/>
              </a:rPr>
              <a:t>fisik</a:t>
            </a:r>
            <a:r>
              <a:rPr lang="en-US" sz="1400" b="0" dirty="0">
                <a:solidFill>
                  <a:schemeClr val="tx1"/>
                </a:solidFill>
                <a:latin typeface="Asap"/>
              </a:rPr>
              <a:t> dan </a:t>
            </a:r>
            <a:r>
              <a:rPr lang="en-US" sz="1400" b="0" dirty="0" err="1">
                <a:solidFill>
                  <a:schemeClr val="tx1"/>
                </a:solidFill>
                <a:latin typeface="Asap"/>
              </a:rPr>
              <a:t>kelembagaan</a:t>
            </a:r>
            <a:r>
              <a:rPr lang="en-US" sz="1400" b="0" dirty="0">
                <a:solidFill>
                  <a:schemeClr val="tx1"/>
                </a:solidFill>
                <a:latin typeface="Asap"/>
              </a:rPr>
              <a:t> </a:t>
            </a:r>
            <a:r>
              <a:rPr lang="en-US" sz="1400" b="0" dirty="0" err="1">
                <a:solidFill>
                  <a:schemeClr val="tx1"/>
                </a:solidFill>
                <a:latin typeface="Asap"/>
              </a:rPr>
              <a:t>untuk</a:t>
            </a:r>
            <a:r>
              <a:rPr lang="en-US" sz="1400" b="0" dirty="0">
                <a:solidFill>
                  <a:schemeClr val="tx1"/>
                </a:solidFill>
                <a:latin typeface="Asap"/>
              </a:rPr>
              <a:t> </a:t>
            </a:r>
            <a:r>
              <a:rPr lang="en-US" sz="1400" b="0" dirty="0" err="1">
                <a:solidFill>
                  <a:schemeClr val="tx1"/>
                </a:solidFill>
                <a:latin typeface="Asap"/>
              </a:rPr>
              <a:t>melakukan</a:t>
            </a:r>
            <a:r>
              <a:rPr lang="en-US" sz="1400" b="0" dirty="0">
                <a:solidFill>
                  <a:schemeClr val="tx1"/>
                </a:solidFill>
                <a:latin typeface="Asap"/>
              </a:rPr>
              <a:t> </a:t>
            </a:r>
            <a:r>
              <a:rPr lang="en-US" sz="1400" b="0" dirty="0" err="1">
                <a:solidFill>
                  <a:schemeClr val="tx1"/>
                </a:solidFill>
                <a:latin typeface="Asap"/>
              </a:rPr>
              <a:t>perdagangan</a:t>
            </a:r>
            <a:r>
              <a:rPr lang="en-US" sz="1400" b="0" dirty="0">
                <a:solidFill>
                  <a:schemeClr val="tx1"/>
                </a:solidFill>
                <a:latin typeface="Asap"/>
              </a:rPr>
              <a:t> </a:t>
            </a:r>
            <a:r>
              <a:rPr lang="en-US" sz="1400" b="0" dirty="0" err="1">
                <a:solidFill>
                  <a:schemeClr val="tx1"/>
                </a:solidFill>
                <a:latin typeface="Asap"/>
              </a:rPr>
              <a:t>mata</a:t>
            </a:r>
            <a:r>
              <a:rPr lang="en-US" sz="1400" b="0" dirty="0">
                <a:solidFill>
                  <a:schemeClr val="tx1"/>
                </a:solidFill>
                <a:latin typeface="Asap"/>
              </a:rPr>
              <a:t> </a:t>
            </a:r>
            <a:r>
              <a:rPr lang="en-US" sz="1400" b="0" dirty="0" err="1">
                <a:solidFill>
                  <a:schemeClr val="tx1"/>
                </a:solidFill>
                <a:latin typeface="Asap"/>
              </a:rPr>
              <a:t>uang</a:t>
            </a:r>
            <a:r>
              <a:rPr lang="en-US" sz="1400" b="0" dirty="0">
                <a:solidFill>
                  <a:schemeClr val="tx1"/>
                </a:solidFill>
                <a:latin typeface="Asap"/>
              </a:rPr>
              <a:t>. Pasar </a:t>
            </a:r>
            <a:r>
              <a:rPr lang="en-US" sz="1400" b="0" dirty="0" err="1">
                <a:solidFill>
                  <a:schemeClr val="tx1"/>
                </a:solidFill>
                <a:latin typeface="Asap"/>
              </a:rPr>
              <a:t>valuta</a:t>
            </a:r>
            <a:r>
              <a:rPr lang="en-US" sz="1400" b="0" dirty="0">
                <a:solidFill>
                  <a:schemeClr val="tx1"/>
                </a:solidFill>
                <a:latin typeface="Asap"/>
              </a:rPr>
              <a:t> </a:t>
            </a:r>
            <a:r>
              <a:rPr lang="en-US" sz="1400" b="0" dirty="0" err="1">
                <a:solidFill>
                  <a:schemeClr val="tx1"/>
                </a:solidFill>
                <a:latin typeface="Asap"/>
              </a:rPr>
              <a:t>asing</a:t>
            </a:r>
            <a:r>
              <a:rPr lang="en-US" sz="1400" b="0" dirty="0">
                <a:solidFill>
                  <a:schemeClr val="tx1"/>
                </a:solidFill>
                <a:latin typeface="Asap"/>
              </a:rPr>
              <a:t> </a:t>
            </a:r>
            <a:r>
              <a:rPr lang="en-US" sz="1400" b="0" dirty="0" err="1">
                <a:solidFill>
                  <a:schemeClr val="tx1"/>
                </a:solidFill>
                <a:latin typeface="Asap"/>
              </a:rPr>
              <a:t>berfungsi</a:t>
            </a:r>
            <a:r>
              <a:rPr lang="en-US" sz="1400" b="0" dirty="0">
                <a:solidFill>
                  <a:schemeClr val="tx1"/>
                </a:solidFill>
                <a:latin typeface="Asap"/>
              </a:rPr>
              <a:t> :</a:t>
            </a:r>
            <a:br>
              <a:rPr lang="en-US" sz="1400" b="0" dirty="0">
                <a:solidFill>
                  <a:schemeClr val="tx1"/>
                </a:solidFill>
                <a:latin typeface="Asap"/>
              </a:rPr>
            </a:br>
            <a:r>
              <a:rPr lang="en-US" sz="1400" b="0" dirty="0">
                <a:solidFill>
                  <a:schemeClr val="tx1"/>
                </a:solidFill>
                <a:latin typeface="Asap"/>
              </a:rPr>
              <a:t> </a:t>
            </a:r>
            <a:r>
              <a:rPr lang="en-US" sz="1400" dirty="0">
                <a:solidFill>
                  <a:schemeClr val="tx1"/>
                </a:solidFill>
                <a:latin typeface="Asap"/>
              </a:rPr>
              <a:t>-</a:t>
            </a:r>
            <a:r>
              <a:rPr lang="en-US" sz="1400" b="0" dirty="0">
                <a:solidFill>
                  <a:schemeClr val="tx1"/>
                </a:solidFill>
                <a:latin typeface="Asap"/>
              </a:rPr>
              <a:t> </a:t>
            </a:r>
            <a:r>
              <a:rPr lang="en-US" sz="1400" b="0" dirty="0" err="1">
                <a:solidFill>
                  <a:schemeClr val="tx1"/>
                </a:solidFill>
                <a:latin typeface="Asap"/>
              </a:rPr>
              <a:t>Mentransfer</a:t>
            </a:r>
            <a:r>
              <a:rPr lang="en-US" sz="1400" b="0" dirty="0">
                <a:solidFill>
                  <a:schemeClr val="tx1"/>
                </a:solidFill>
                <a:latin typeface="Asap"/>
              </a:rPr>
              <a:t> </a:t>
            </a:r>
            <a:r>
              <a:rPr lang="en-US" sz="1400" b="0" dirty="0" err="1">
                <a:solidFill>
                  <a:schemeClr val="tx1"/>
                </a:solidFill>
                <a:latin typeface="Asap"/>
              </a:rPr>
              <a:t>daya</a:t>
            </a:r>
            <a:r>
              <a:rPr lang="en-US" sz="1400" b="0" dirty="0">
                <a:solidFill>
                  <a:schemeClr val="tx1"/>
                </a:solidFill>
                <a:latin typeface="Asap"/>
              </a:rPr>
              <a:t> </a:t>
            </a:r>
            <a:r>
              <a:rPr lang="en-US" sz="1400" b="0" dirty="0" err="1">
                <a:solidFill>
                  <a:schemeClr val="tx1"/>
                </a:solidFill>
                <a:latin typeface="Asap"/>
              </a:rPr>
              <a:t>beli</a:t>
            </a:r>
            <a:r>
              <a:rPr lang="en-US" sz="1400" b="0" dirty="0">
                <a:solidFill>
                  <a:schemeClr val="tx1"/>
                </a:solidFill>
                <a:latin typeface="Asap"/>
              </a:rPr>
              <a:t> </a:t>
            </a:r>
            <a:r>
              <a:rPr lang="en-US" sz="1400" b="0" dirty="0" err="1">
                <a:solidFill>
                  <a:schemeClr val="tx1"/>
                </a:solidFill>
                <a:latin typeface="Asap"/>
              </a:rPr>
              <a:t>antar</a:t>
            </a:r>
            <a:r>
              <a:rPr lang="en-US" sz="1400" b="0" dirty="0">
                <a:solidFill>
                  <a:schemeClr val="tx1"/>
                </a:solidFill>
                <a:latin typeface="Asap"/>
              </a:rPr>
              <a:t> negara</a:t>
            </a:r>
            <a:br>
              <a:rPr lang="en-US" sz="1400" b="0" dirty="0">
                <a:solidFill>
                  <a:schemeClr val="tx1"/>
                </a:solidFill>
                <a:latin typeface="Asap"/>
              </a:rPr>
            </a:br>
            <a:r>
              <a:rPr lang="en-US" sz="1400" b="0" dirty="0">
                <a:solidFill>
                  <a:schemeClr val="tx1"/>
                </a:solidFill>
                <a:latin typeface="Asap"/>
              </a:rPr>
              <a:t> </a:t>
            </a:r>
            <a:r>
              <a:rPr lang="en-US" sz="1400" dirty="0">
                <a:solidFill>
                  <a:schemeClr val="tx1"/>
                </a:solidFill>
                <a:latin typeface="Asap"/>
              </a:rPr>
              <a:t>-</a:t>
            </a:r>
            <a:r>
              <a:rPr lang="en-US" sz="1400" b="0" dirty="0">
                <a:solidFill>
                  <a:schemeClr val="tx1"/>
                </a:solidFill>
                <a:latin typeface="Asap"/>
              </a:rPr>
              <a:t> </a:t>
            </a:r>
            <a:r>
              <a:rPr lang="en-US" sz="1400" b="0" dirty="0" err="1">
                <a:solidFill>
                  <a:schemeClr val="tx1"/>
                </a:solidFill>
                <a:latin typeface="Asap"/>
              </a:rPr>
              <a:t>Mendapatkan</a:t>
            </a:r>
            <a:r>
              <a:rPr lang="en-US" sz="1400" b="0" dirty="0">
                <a:solidFill>
                  <a:schemeClr val="tx1"/>
                </a:solidFill>
                <a:latin typeface="Asap"/>
              </a:rPr>
              <a:t>/</a:t>
            </a:r>
            <a:r>
              <a:rPr lang="en-US" sz="1400" b="0" dirty="0" err="1">
                <a:solidFill>
                  <a:schemeClr val="tx1"/>
                </a:solidFill>
                <a:latin typeface="Asap"/>
              </a:rPr>
              <a:t>menyediakan</a:t>
            </a:r>
            <a:r>
              <a:rPr lang="en-US" sz="1400" b="0" dirty="0">
                <a:solidFill>
                  <a:schemeClr val="tx1"/>
                </a:solidFill>
                <a:latin typeface="Asap"/>
              </a:rPr>
              <a:t> </a:t>
            </a:r>
            <a:r>
              <a:rPr lang="en-US" sz="1400" b="0" dirty="0" err="1">
                <a:solidFill>
                  <a:schemeClr val="tx1"/>
                </a:solidFill>
                <a:latin typeface="Asap"/>
              </a:rPr>
              <a:t>kredit</a:t>
            </a:r>
            <a:r>
              <a:rPr lang="en-US" sz="1400" b="0" dirty="0">
                <a:solidFill>
                  <a:schemeClr val="tx1"/>
                </a:solidFill>
                <a:latin typeface="Asap"/>
              </a:rPr>
              <a:t> </a:t>
            </a:r>
            <a:r>
              <a:rPr lang="en-US" sz="1400" b="0" dirty="0" err="1">
                <a:solidFill>
                  <a:schemeClr val="tx1"/>
                </a:solidFill>
                <a:latin typeface="Asap"/>
              </a:rPr>
              <a:t>untuk</a:t>
            </a:r>
            <a:r>
              <a:rPr lang="en-US" sz="1400" b="0" dirty="0">
                <a:solidFill>
                  <a:schemeClr val="tx1"/>
                </a:solidFill>
                <a:latin typeface="Asap"/>
              </a:rPr>
              <a:t> </a:t>
            </a:r>
            <a:r>
              <a:rPr lang="en-US" sz="1400" b="0" dirty="0" err="1">
                <a:solidFill>
                  <a:schemeClr val="tx1"/>
                </a:solidFill>
                <a:latin typeface="Asap"/>
              </a:rPr>
              <a:t>membiayai</a:t>
            </a:r>
            <a:r>
              <a:rPr lang="en-US" sz="1400" b="0" dirty="0">
                <a:solidFill>
                  <a:schemeClr val="tx1"/>
                </a:solidFill>
                <a:latin typeface="Asap"/>
              </a:rPr>
              <a:t> </a:t>
            </a:r>
            <a:r>
              <a:rPr lang="en-US" sz="1400" b="0" dirty="0" err="1">
                <a:solidFill>
                  <a:schemeClr val="tx1"/>
                </a:solidFill>
                <a:latin typeface="Asap"/>
              </a:rPr>
              <a:t>transaksi</a:t>
            </a:r>
            <a:r>
              <a:rPr lang="en-US" sz="1400" b="0" dirty="0">
                <a:solidFill>
                  <a:schemeClr val="tx1"/>
                </a:solidFill>
                <a:latin typeface="Asap"/>
              </a:rPr>
              <a:t> </a:t>
            </a:r>
            <a:r>
              <a:rPr lang="en-US" sz="1400" b="0" dirty="0" err="1">
                <a:solidFill>
                  <a:schemeClr val="tx1"/>
                </a:solidFill>
                <a:latin typeface="Asap"/>
              </a:rPr>
              <a:t>perdagangan</a:t>
            </a:r>
            <a:r>
              <a:rPr lang="en-US" sz="1400" b="0" dirty="0">
                <a:solidFill>
                  <a:schemeClr val="tx1"/>
                </a:solidFill>
                <a:latin typeface="Asap"/>
              </a:rPr>
              <a:t> </a:t>
            </a:r>
            <a:r>
              <a:rPr lang="en-US" sz="1400" b="0" dirty="0" err="1">
                <a:solidFill>
                  <a:schemeClr val="tx1"/>
                </a:solidFill>
                <a:latin typeface="Asap"/>
              </a:rPr>
              <a:t>internasional</a:t>
            </a:r>
            <a:r>
              <a:rPr lang="en-US" sz="1400" b="0" dirty="0">
                <a:solidFill>
                  <a:schemeClr val="tx1"/>
                </a:solidFill>
                <a:latin typeface="Asap"/>
              </a:rPr>
              <a:t/>
            </a:r>
            <a:br>
              <a:rPr lang="en-US" sz="1400" b="0" dirty="0">
                <a:solidFill>
                  <a:schemeClr val="tx1"/>
                </a:solidFill>
                <a:latin typeface="Asap"/>
              </a:rPr>
            </a:br>
            <a:r>
              <a:rPr lang="en-US" sz="1400" b="0" dirty="0">
                <a:solidFill>
                  <a:schemeClr val="tx1"/>
                </a:solidFill>
                <a:latin typeface="Asap"/>
              </a:rPr>
              <a:t> </a:t>
            </a:r>
            <a:r>
              <a:rPr lang="en-US" sz="1400" dirty="0">
                <a:solidFill>
                  <a:schemeClr val="tx1"/>
                </a:solidFill>
                <a:latin typeface="Asap"/>
              </a:rPr>
              <a:t>-</a:t>
            </a:r>
            <a:r>
              <a:rPr lang="en-US" sz="1400" b="0" dirty="0">
                <a:solidFill>
                  <a:schemeClr val="tx1"/>
                </a:solidFill>
                <a:latin typeface="Asap"/>
              </a:rPr>
              <a:t> </a:t>
            </a:r>
            <a:r>
              <a:rPr lang="en-US" sz="1400" b="0" dirty="0" err="1">
                <a:solidFill>
                  <a:schemeClr val="tx1"/>
                </a:solidFill>
                <a:latin typeface="Asap"/>
              </a:rPr>
              <a:t>Sebagai</a:t>
            </a:r>
            <a:r>
              <a:rPr lang="en-US" sz="1400" b="0" dirty="0">
                <a:solidFill>
                  <a:schemeClr val="tx1"/>
                </a:solidFill>
                <a:latin typeface="Asap"/>
              </a:rPr>
              <a:t> </a:t>
            </a:r>
            <a:r>
              <a:rPr lang="en-US" sz="1400" b="0" dirty="0" err="1">
                <a:solidFill>
                  <a:schemeClr val="tx1"/>
                </a:solidFill>
                <a:latin typeface="Asap"/>
              </a:rPr>
              <a:t>wahana</a:t>
            </a:r>
            <a:r>
              <a:rPr lang="en-US" sz="1400" b="0" dirty="0">
                <a:solidFill>
                  <a:schemeClr val="tx1"/>
                </a:solidFill>
                <a:latin typeface="Asap"/>
              </a:rPr>
              <a:t> </a:t>
            </a:r>
            <a:r>
              <a:rPr lang="en-US" sz="1400" b="0" dirty="0" err="1">
                <a:solidFill>
                  <a:schemeClr val="tx1"/>
                </a:solidFill>
                <a:latin typeface="Asap"/>
              </a:rPr>
              <a:t>untuk</a:t>
            </a:r>
            <a:r>
              <a:rPr lang="en-US" sz="1400" b="0" dirty="0">
                <a:solidFill>
                  <a:schemeClr val="tx1"/>
                </a:solidFill>
                <a:latin typeface="Asap"/>
              </a:rPr>
              <a:t> </a:t>
            </a:r>
            <a:r>
              <a:rPr lang="en-US" sz="1400" b="0" dirty="0" err="1">
                <a:solidFill>
                  <a:schemeClr val="tx1"/>
                </a:solidFill>
                <a:latin typeface="Asap"/>
              </a:rPr>
              <a:t>memperkecil</a:t>
            </a:r>
            <a:r>
              <a:rPr lang="en-US" sz="1400" b="0" dirty="0">
                <a:solidFill>
                  <a:schemeClr val="tx1"/>
                </a:solidFill>
                <a:latin typeface="Asap"/>
              </a:rPr>
              <a:t> </a:t>
            </a:r>
            <a:r>
              <a:rPr lang="en-US" sz="1400" b="0" dirty="0" err="1">
                <a:solidFill>
                  <a:schemeClr val="tx1"/>
                </a:solidFill>
                <a:latin typeface="Asap"/>
              </a:rPr>
              <a:t>risiko</a:t>
            </a:r>
            <a:r>
              <a:rPr lang="en-US" sz="1400" b="0" dirty="0">
                <a:solidFill>
                  <a:schemeClr val="tx1"/>
                </a:solidFill>
                <a:latin typeface="Asap"/>
              </a:rPr>
              <a:t> </a:t>
            </a:r>
            <a:r>
              <a:rPr lang="en-US" sz="1400" b="0" dirty="0" err="1">
                <a:solidFill>
                  <a:schemeClr val="tx1"/>
                </a:solidFill>
                <a:latin typeface="Asap"/>
              </a:rPr>
              <a:t>karena</a:t>
            </a:r>
            <a:r>
              <a:rPr lang="en-US" sz="1400" b="0" dirty="0">
                <a:solidFill>
                  <a:schemeClr val="tx1"/>
                </a:solidFill>
                <a:latin typeface="Asap"/>
              </a:rPr>
              <a:t> </a:t>
            </a:r>
            <a:r>
              <a:rPr lang="en-US" sz="1400" b="0" dirty="0" err="1">
                <a:solidFill>
                  <a:schemeClr val="tx1"/>
                </a:solidFill>
                <a:latin typeface="Asap"/>
              </a:rPr>
              <a:t>perubahan</a:t>
            </a:r>
            <a:r>
              <a:rPr lang="en-US" sz="1400" b="0" dirty="0">
                <a:solidFill>
                  <a:schemeClr val="tx1"/>
                </a:solidFill>
                <a:latin typeface="Asap"/>
              </a:rPr>
              <a:t> </a:t>
            </a:r>
            <a:r>
              <a:rPr lang="en-US" sz="1400" b="0" dirty="0" err="1">
                <a:solidFill>
                  <a:schemeClr val="tx1"/>
                </a:solidFill>
                <a:latin typeface="Asap"/>
              </a:rPr>
              <a:t>kurs</a:t>
            </a:r>
            <a:r>
              <a:rPr lang="en-US" sz="1400" b="0" dirty="0">
                <a:solidFill>
                  <a:schemeClr val="tx1"/>
                </a:solidFill>
                <a:latin typeface="Asap"/>
              </a:rPr>
              <a:t/>
            </a:r>
            <a:br>
              <a:rPr lang="en-US" sz="1400" b="0" dirty="0">
                <a:solidFill>
                  <a:schemeClr val="tx1"/>
                </a:solidFill>
                <a:latin typeface="Asap"/>
              </a:rPr>
            </a:br>
            <a:r>
              <a:rPr lang="en-US" sz="1400" b="0" dirty="0">
                <a:solidFill>
                  <a:schemeClr val="tx1"/>
                </a:solidFill>
                <a:latin typeface="Asap"/>
              </a:rPr>
              <a:t/>
            </a:r>
            <a:br>
              <a:rPr lang="en-US" sz="1400" b="0" dirty="0">
                <a:solidFill>
                  <a:schemeClr val="tx1"/>
                </a:solidFill>
                <a:latin typeface="Asap"/>
              </a:rPr>
            </a:br>
            <a:r>
              <a:rPr lang="en-US" sz="1400" b="0" dirty="0">
                <a:solidFill>
                  <a:schemeClr val="tx1"/>
                </a:solidFill>
                <a:latin typeface="Asap"/>
              </a:rPr>
              <a:t>Para </a:t>
            </a:r>
            <a:r>
              <a:rPr lang="en-US" sz="1400" b="0" dirty="0" err="1">
                <a:solidFill>
                  <a:schemeClr val="tx1"/>
                </a:solidFill>
                <a:latin typeface="Asap"/>
              </a:rPr>
              <a:t>pelaku</a:t>
            </a:r>
            <a:r>
              <a:rPr lang="en-US" sz="1400" b="0" dirty="0">
                <a:solidFill>
                  <a:schemeClr val="tx1"/>
                </a:solidFill>
                <a:latin typeface="Asap"/>
              </a:rPr>
              <a:t> </a:t>
            </a:r>
            <a:r>
              <a:rPr lang="en-US" sz="1400" b="0" dirty="0" err="1">
                <a:solidFill>
                  <a:schemeClr val="tx1"/>
                </a:solidFill>
                <a:latin typeface="Asap"/>
              </a:rPr>
              <a:t>dalam</a:t>
            </a:r>
            <a:r>
              <a:rPr lang="en-US" sz="1400" b="0" dirty="0">
                <a:solidFill>
                  <a:schemeClr val="tx1"/>
                </a:solidFill>
                <a:latin typeface="Asap"/>
              </a:rPr>
              <a:t> pasar </a:t>
            </a:r>
            <a:r>
              <a:rPr lang="en-US" sz="1400" b="0" dirty="0" err="1">
                <a:solidFill>
                  <a:schemeClr val="tx1"/>
                </a:solidFill>
                <a:latin typeface="Asap"/>
              </a:rPr>
              <a:t>valas</a:t>
            </a:r>
            <a:r>
              <a:rPr lang="en-US" sz="1400" b="0" dirty="0">
                <a:solidFill>
                  <a:schemeClr val="tx1"/>
                </a:solidFill>
                <a:latin typeface="Asap"/>
              </a:rPr>
              <a:t> </a:t>
            </a:r>
            <a:r>
              <a:rPr lang="en-US" sz="1400" b="0" dirty="0" err="1">
                <a:solidFill>
                  <a:schemeClr val="tx1"/>
                </a:solidFill>
                <a:latin typeface="Asap"/>
              </a:rPr>
              <a:t>yaitu</a:t>
            </a:r>
            <a:r>
              <a:rPr lang="en-US" sz="1400" b="0" dirty="0">
                <a:solidFill>
                  <a:schemeClr val="tx1"/>
                </a:solidFill>
                <a:latin typeface="Asap"/>
              </a:rPr>
              <a:t> :</a:t>
            </a:r>
            <a:br>
              <a:rPr lang="en-US" sz="1400" b="0" dirty="0">
                <a:solidFill>
                  <a:schemeClr val="tx1"/>
                </a:solidFill>
                <a:latin typeface="Asap"/>
              </a:rPr>
            </a:br>
            <a:r>
              <a:rPr lang="en-US" sz="1400" b="0" dirty="0">
                <a:solidFill>
                  <a:schemeClr val="tx1"/>
                </a:solidFill>
                <a:latin typeface="Asap"/>
              </a:rPr>
              <a:t> </a:t>
            </a:r>
            <a:r>
              <a:rPr lang="en-US" sz="1400" dirty="0">
                <a:solidFill>
                  <a:schemeClr val="tx1"/>
                </a:solidFill>
                <a:latin typeface="Asap"/>
              </a:rPr>
              <a:t>-</a:t>
            </a:r>
            <a:r>
              <a:rPr lang="en-US" sz="1400" b="0" dirty="0">
                <a:solidFill>
                  <a:schemeClr val="tx1"/>
                </a:solidFill>
                <a:latin typeface="Asap"/>
              </a:rPr>
              <a:t> Dealer</a:t>
            </a:r>
            <a:br>
              <a:rPr lang="en-US" sz="1400" b="0" dirty="0">
                <a:solidFill>
                  <a:schemeClr val="tx1"/>
                </a:solidFill>
                <a:latin typeface="Asap"/>
              </a:rPr>
            </a:br>
            <a:r>
              <a:rPr lang="en-US" sz="1400" b="0" dirty="0">
                <a:solidFill>
                  <a:schemeClr val="tx1"/>
                </a:solidFill>
                <a:latin typeface="Asap"/>
              </a:rPr>
              <a:t> </a:t>
            </a:r>
            <a:r>
              <a:rPr lang="en-US" sz="1400" dirty="0">
                <a:solidFill>
                  <a:schemeClr val="tx1"/>
                </a:solidFill>
                <a:latin typeface="Asap"/>
              </a:rPr>
              <a:t>-</a:t>
            </a:r>
            <a:r>
              <a:rPr lang="en-US" sz="1400" b="0" dirty="0">
                <a:solidFill>
                  <a:schemeClr val="tx1"/>
                </a:solidFill>
                <a:latin typeface="Asap"/>
              </a:rPr>
              <a:t> Perusahaan/</a:t>
            </a:r>
            <a:r>
              <a:rPr lang="en-US" sz="1400" b="0" dirty="0" err="1">
                <a:solidFill>
                  <a:schemeClr val="tx1"/>
                </a:solidFill>
                <a:latin typeface="Asap"/>
              </a:rPr>
              <a:t>perseorangan</a:t>
            </a:r>
            <a:r>
              <a:rPr lang="en-US" sz="1400" b="0" dirty="0">
                <a:solidFill>
                  <a:schemeClr val="tx1"/>
                </a:solidFill>
                <a:latin typeface="Asap"/>
              </a:rPr>
              <a:t/>
            </a:r>
            <a:br>
              <a:rPr lang="en-US" sz="1400" b="0" dirty="0">
                <a:solidFill>
                  <a:schemeClr val="tx1"/>
                </a:solidFill>
                <a:latin typeface="Asap"/>
              </a:rPr>
            </a:br>
            <a:r>
              <a:rPr lang="en-US" sz="1400" b="0" dirty="0">
                <a:solidFill>
                  <a:schemeClr val="tx1"/>
                </a:solidFill>
                <a:latin typeface="Asap"/>
              </a:rPr>
              <a:t> </a:t>
            </a:r>
            <a:r>
              <a:rPr lang="en-US" sz="1400" dirty="0">
                <a:solidFill>
                  <a:schemeClr val="tx1"/>
                </a:solidFill>
                <a:latin typeface="Asap"/>
              </a:rPr>
              <a:t>-</a:t>
            </a:r>
            <a:r>
              <a:rPr lang="en-US" sz="1400" b="0" dirty="0">
                <a:solidFill>
                  <a:schemeClr val="tx1"/>
                </a:solidFill>
                <a:latin typeface="Asap"/>
              </a:rPr>
              <a:t> </a:t>
            </a:r>
            <a:r>
              <a:rPr lang="en-US" sz="1400" b="0" dirty="0" err="1">
                <a:solidFill>
                  <a:schemeClr val="tx1"/>
                </a:solidFill>
                <a:latin typeface="Asap"/>
              </a:rPr>
              <a:t>Spekulan</a:t>
            </a:r>
            <a:r>
              <a:rPr lang="en-US" sz="1400" b="0" dirty="0">
                <a:solidFill>
                  <a:schemeClr val="tx1"/>
                </a:solidFill>
                <a:latin typeface="Asap"/>
              </a:rPr>
              <a:t> dan </a:t>
            </a:r>
            <a:r>
              <a:rPr lang="en-US" sz="1400" b="0" dirty="0" err="1">
                <a:solidFill>
                  <a:schemeClr val="tx1"/>
                </a:solidFill>
                <a:latin typeface="Asap"/>
              </a:rPr>
              <a:t>abritator</a:t>
            </a:r>
            <a:r>
              <a:rPr lang="en-US" sz="1400" b="0" dirty="0">
                <a:solidFill>
                  <a:schemeClr val="tx1"/>
                </a:solidFill>
                <a:latin typeface="Asap"/>
              </a:rPr>
              <a:t/>
            </a:r>
            <a:br>
              <a:rPr lang="en-US" sz="1400" b="0" dirty="0">
                <a:solidFill>
                  <a:schemeClr val="tx1"/>
                </a:solidFill>
                <a:latin typeface="Asap"/>
              </a:rPr>
            </a:br>
            <a:r>
              <a:rPr lang="en-US" sz="1400" b="0" dirty="0">
                <a:solidFill>
                  <a:schemeClr val="tx1"/>
                </a:solidFill>
                <a:latin typeface="Asap"/>
              </a:rPr>
              <a:t> </a:t>
            </a:r>
            <a:r>
              <a:rPr lang="en-US" sz="1400" dirty="0">
                <a:solidFill>
                  <a:schemeClr val="tx1"/>
                </a:solidFill>
                <a:latin typeface="Asap"/>
              </a:rPr>
              <a:t>-</a:t>
            </a:r>
            <a:r>
              <a:rPr lang="en-US" sz="1400" b="0" dirty="0">
                <a:solidFill>
                  <a:schemeClr val="tx1"/>
                </a:solidFill>
                <a:latin typeface="Asap"/>
              </a:rPr>
              <a:t> Bank </a:t>
            </a:r>
            <a:r>
              <a:rPr lang="en-US" sz="1400" b="0" dirty="0" err="1">
                <a:solidFill>
                  <a:schemeClr val="tx1"/>
                </a:solidFill>
                <a:latin typeface="Asap"/>
              </a:rPr>
              <a:t>sentral</a:t>
            </a:r>
            <a:r>
              <a:rPr lang="en-US" sz="1400" b="0" dirty="0">
                <a:solidFill>
                  <a:schemeClr val="tx1"/>
                </a:solidFill>
                <a:latin typeface="Asap"/>
              </a:rPr>
              <a:t/>
            </a:r>
            <a:br>
              <a:rPr lang="en-US" sz="1400" b="0" dirty="0">
                <a:solidFill>
                  <a:schemeClr val="tx1"/>
                </a:solidFill>
                <a:latin typeface="Asap"/>
              </a:rPr>
            </a:br>
            <a:r>
              <a:rPr lang="en-US" sz="1400" b="0" dirty="0">
                <a:solidFill>
                  <a:schemeClr val="tx1"/>
                </a:solidFill>
                <a:latin typeface="Asap"/>
              </a:rPr>
              <a:t> </a:t>
            </a:r>
            <a:r>
              <a:rPr lang="en-US" sz="1400" dirty="0">
                <a:solidFill>
                  <a:schemeClr val="tx1"/>
                </a:solidFill>
                <a:latin typeface="Asap"/>
              </a:rPr>
              <a:t>-</a:t>
            </a:r>
            <a:r>
              <a:rPr lang="en-US" sz="1400" b="0" dirty="0">
                <a:solidFill>
                  <a:schemeClr val="tx1"/>
                </a:solidFill>
                <a:latin typeface="Asap"/>
              </a:rPr>
              <a:t> </a:t>
            </a:r>
            <a:r>
              <a:rPr lang="en-US" sz="1400" b="0" dirty="0" err="1">
                <a:solidFill>
                  <a:schemeClr val="tx1"/>
                </a:solidFill>
                <a:latin typeface="Asap"/>
              </a:rPr>
              <a:t>Pialang</a:t>
            </a:r>
            <a:endParaRPr lang="en" b="0" dirty="0"/>
          </a:p>
        </p:txBody>
      </p:sp>
      <p:pic>
        <p:nvPicPr>
          <p:cNvPr id="2097165" name="Google Shape;1165;p34"/>
          <p:cNvPicPr preferRelativeResize="0">
            <a:picLocks/>
          </p:cNvPicPr>
          <p:nvPr/>
        </p:nvPicPr>
        <p:blipFill>
          <a:blip r:embed="rId3">
            <a:alphaModFix/>
          </a:blip>
          <a:stretch>
            <a:fillRect/>
          </a:stretch>
        </p:blipFill>
        <p:spPr>
          <a:xfrm>
            <a:off x="7236296" y="4004955"/>
            <a:ext cx="1329252" cy="1144711"/>
          </a:xfrm>
          <a:prstGeom prst="rect">
            <a:avLst/>
          </a:prstGeom>
          <a:noFill/>
          <a:ln>
            <a:noFill/>
          </a:ln>
        </p:spPr>
      </p:pic>
      <p:pic>
        <p:nvPicPr>
          <p:cNvPr id="3" name="Picture 2">
            <a:extLst>
              <a:ext uri="{FF2B5EF4-FFF2-40B4-BE49-F238E27FC236}">
                <a16:creationId xmlns="" xmlns:a16="http://schemas.microsoft.com/office/drawing/2014/main" id="{0C6FA046-3322-478A-AB1C-91C9F28F192B}"/>
              </a:ext>
            </a:extLst>
          </p:cNvPr>
          <p:cNvPicPr>
            <a:picLocks noChangeAspect="1"/>
          </p:cNvPicPr>
          <p:nvPr/>
        </p:nvPicPr>
        <p:blipFill>
          <a:blip r:embed="rId4"/>
          <a:stretch>
            <a:fillRect/>
          </a:stretch>
        </p:blipFill>
        <p:spPr>
          <a:xfrm>
            <a:off x="5292080" y="1491630"/>
            <a:ext cx="2918800" cy="21602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048632" name="Google Shape;1172;p35"/>
          <p:cNvSpPr txBox="1">
            <a:spLocks noGrp="1"/>
          </p:cNvSpPr>
          <p:nvPr>
            <p:ph type="subTitle" idx="2"/>
          </p:nvPr>
        </p:nvSpPr>
        <p:spPr>
          <a:xfrm>
            <a:off x="467544" y="339502"/>
            <a:ext cx="8136904" cy="4948014"/>
          </a:xfrm>
          <a:prstGeom prst="rect">
            <a:avLst/>
          </a:prstGeom>
        </p:spPr>
        <p:txBody>
          <a:bodyPr spcFirstLastPara="1" wrap="square" lIns="91425" tIns="91425" rIns="91425" bIns="91425" anchor="t" anchorCtr="0">
            <a:noAutofit/>
          </a:bodyPr>
          <a:lstStyle/>
          <a:p>
            <a:pPr marL="0" lvl="0" indent="0" algn="l"/>
            <a:r>
              <a:rPr lang="en-US" sz="1300" b="1" dirty="0"/>
              <a:t>Ada </a:t>
            </a:r>
            <a:r>
              <a:rPr lang="en-US" sz="1300" b="1" dirty="0" err="1"/>
              <a:t>beberapa</a:t>
            </a:r>
            <a:r>
              <a:rPr lang="en-US" sz="1300" b="1" dirty="0"/>
              <a:t> </a:t>
            </a:r>
            <a:r>
              <a:rPr lang="en-US" sz="1300" b="1" dirty="0" err="1"/>
              <a:t>jenis</a:t>
            </a:r>
            <a:r>
              <a:rPr lang="en-US" sz="1300" b="1" dirty="0"/>
              <a:t> pasar yang </a:t>
            </a:r>
            <a:r>
              <a:rPr lang="en-US" sz="1300" b="1" dirty="0" err="1"/>
              <a:t>ada</a:t>
            </a:r>
            <a:r>
              <a:rPr lang="en-US" sz="1300" b="1" dirty="0"/>
              <a:t> </a:t>
            </a:r>
            <a:r>
              <a:rPr lang="en-US" sz="1300" b="1" dirty="0" err="1"/>
              <a:t>dalam</a:t>
            </a:r>
            <a:r>
              <a:rPr lang="en-US" sz="1300" b="1" dirty="0"/>
              <a:t> pasar </a:t>
            </a:r>
            <a:r>
              <a:rPr lang="en-US" sz="1300" b="1" dirty="0" err="1"/>
              <a:t>valas</a:t>
            </a:r>
            <a:r>
              <a:rPr lang="en-US" sz="1300" b="1" dirty="0"/>
              <a:t> </a:t>
            </a:r>
            <a:r>
              <a:rPr lang="en-US" sz="1300" b="1" dirty="0" err="1"/>
              <a:t>yaitu</a:t>
            </a:r>
            <a:r>
              <a:rPr lang="en-US" sz="1300" b="1" dirty="0"/>
              <a:t> :</a:t>
            </a:r>
          </a:p>
          <a:p>
            <a:pPr marL="0" lvl="0" indent="0" algn="l"/>
            <a:r>
              <a:rPr lang="en-US" sz="1300" b="1" dirty="0"/>
              <a:t>a) Pasar Spot : </a:t>
            </a:r>
            <a:r>
              <a:rPr lang="en-US" sz="1300" dirty="0" err="1"/>
              <a:t>melibatkan</a:t>
            </a:r>
            <a:r>
              <a:rPr lang="en-US" sz="1300" dirty="0"/>
              <a:t> </a:t>
            </a:r>
            <a:r>
              <a:rPr lang="en-US" sz="1300" dirty="0" err="1"/>
              <a:t>pertukaran</a:t>
            </a:r>
            <a:r>
              <a:rPr lang="en-US" sz="1300" dirty="0"/>
              <a:t> </a:t>
            </a:r>
            <a:r>
              <a:rPr lang="en-US" sz="1300" dirty="0" err="1"/>
              <a:t>mata</a:t>
            </a:r>
            <a:r>
              <a:rPr lang="en-US" sz="1300" dirty="0"/>
              <a:t> </a:t>
            </a:r>
            <a:r>
              <a:rPr lang="en-US" sz="1300" dirty="0" err="1"/>
              <a:t>uang</a:t>
            </a:r>
            <a:r>
              <a:rPr lang="en-US" sz="1300" dirty="0"/>
              <a:t> </a:t>
            </a:r>
            <a:r>
              <a:rPr lang="en-US" sz="1300" dirty="0" err="1"/>
              <a:t>dalam</a:t>
            </a:r>
            <a:r>
              <a:rPr lang="en-US" sz="1300" dirty="0"/>
              <a:t> </a:t>
            </a:r>
            <a:r>
              <a:rPr lang="en-US" sz="1300" dirty="0" err="1"/>
              <a:t>bentuk</a:t>
            </a:r>
            <a:r>
              <a:rPr lang="en-US" sz="1300" dirty="0"/>
              <a:t> </a:t>
            </a:r>
            <a:r>
              <a:rPr lang="en-US" sz="1300" dirty="0" err="1"/>
              <a:t>cek</a:t>
            </a:r>
            <a:r>
              <a:rPr lang="en-US" sz="1300" dirty="0"/>
              <a:t> yang </a:t>
            </a:r>
            <a:r>
              <a:rPr lang="en-US" sz="1300" dirty="0" err="1"/>
              <a:t>ditarik</a:t>
            </a:r>
            <a:r>
              <a:rPr lang="en-US" sz="1300" dirty="0"/>
              <a:t> pada </a:t>
            </a:r>
            <a:r>
              <a:rPr lang="en-US" sz="1300" dirty="0" err="1"/>
              <a:t>rekening</a:t>
            </a:r>
            <a:r>
              <a:rPr lang="en-US" sz="1300" dirty="0"/>
              <a:t> </a:t>
            </a:r>
            <a:r>
              <a:rPr lang="en-US" sz="1300" dirty="0" err="1"/>
              <a:t>dengan</a:t>
            </a:r>
            <a:r>
              <a:rPr lang="en-US" sz="1300" dirty="0"/>
              <a:t>          </a:t>
            </a:r>
            <a:r>
              <a:rPr lang="en-US" sz="1300" dirty="0" err="1"/>
              <a:t>denominasi</a:t>
            </a:r>
            <a:r>
              <a:rPr lang="en-US" sz="1300" dirty="0"/>
              <a:t> </a:t>
            </a:r>
            <a:r>
              <a:rPr lang="en-US" sz="1300" dirty="0" err="1"/>
              <a:t>mata</a:t>
            </a:r>
            <a:r>
              <a:rPr lang="en-US" sz="1300" dirty="0"/>
              <a:t> </a:t>
            </a:r>
            <a:r>
              <a:rPr lang="en-US" sz="1300" dirty="0" err="1"/>
              <a:t>uang</a:t>
            </a:r>
            <a:r>
              <a:rPr lang="en-US" sz="1300" dirty="0"/>
              <a:t> yang </a:t>
            </a:r>
            <a:r>
              <a:rPr lang="en-US" sz="1300" dirty="0" err="1"/>
              <a:t>berbeda</a:t>
            </a:r>
            <a:r>
              <a:rPr lang="en-US" sz="1300" dirty="0"/>
              <a:t>. </a:t>
            </a:r>
            <a:r>
              <a:rPr lang="en-US" sz="1300" dirty="0" err="1"/>
              <a:t>Instruksi</a:t>
            </a:r>
            <a:r>
              <a:rPr lang="en-US" sz="1300" dirty="0"/>
              <a:t> </a:t>
            </a:r>
            <a:r>
              <a:rPr lang="en-US" sz="1300" dirty="0" err="1"/>
              <a:t>untuk</a:t>
            </a:r>
            <a:r>
              <a:rPr lang="en-US" sz="1300" dirty="0"/>
              <a:t> </a:t>
            </a:r>
            <a:r>
              <a:rPr lang="en-US" sz="1300" dirty="0" err="1"/>
              <a:t>menukarkan</a:t>
            </a:r>
            <a:r>
              <a:rPr lang="en-US" sz="1300" dirty="0"/>
              <a:t> </a:t>
            </a:r>
            <a:r>
              <a:rPr lang="en-US" sz="1300" dirty="0" err="1"/>
              <a:t>dalam</a:t>
            </a:r>
            <a:r>
              <a:rPr lang="en-US" sz="1300" dirty="0"/>
              <a:t> </a:t>
            </a:r>
            <a:r>
              <a:rPr lang="en-US" sz="1300" dirty="0" err="1"/>
              <a:t>bentuk</a:t>
            </a:r>
            <a:r>
              <a:rPr lang="en-US" sz="1300" dirty="0"/>
              <a:t> </a:t>
            </a:r>
            <a:r>
              <a:rPr lang="en-US" sz="1300" dirty="0" err="1"/>
              <a:t>wesel</a:t>
            </a:r>
            <a:r>
              <a:rPr lang="en-US" sz="1300" dirty="0"/>
              <a:t> bank.</a:t>
            </a:r>
          </a:p>
          <a:p>
            <a:pPr marL="0" lvl="0" indent="0" algn="l"/>
            <a:r>
              <a:rPr lang="en-US" sz="1300" b="1" dirty="0"/>
              <a:t>b) Pasar Forward : </a:t>
            </a:r>
            <a:r>
              <a:rPr lang="en-US" sz="1300" dirty="0" err="1"/>
              <a:t>Transaksi</a:t>
            </a:r>
            <a:r>
              <a:rPr lang="en-US" sz="1300" dirty="0"/>
              <a:t> forward </a:t>
            </a:r>
            <a:r>
              <a:rPr lang="en-US" sz="1300" dirty="0" err="1"/>
              <a:t>dapat</a:t>
            </a:r>
            <a:r>
              <a:rPr lang="en-US" sz="1300" dirty="0"/>
              <a:t> </a:t>
            </a:r>
            <a:r>
              <a:rPr lang="en-US" sz="1300" dirty="0" err="1"/>
              <a:t>dilakukan</a:t>
            </a:r>
            <a:r>
              <a:rPr lang="en-US" sz="1300" dirty="0"/>
              <a:t> </a:t>
            </a:r>
            <a:r>
              <a:rPr lang="en-US" sz="1300" dirty="0" err="1"/>
              <a:t>antara</a:t>
            </a:r>
            <a:r>
              <a:rPr lang="en-US" sz="1300" dirty="0"/>
              <a:t> bank dan </a:t>
            </a:r>
            <a:r>
              <a:rPr lang="en-US" sz="1300" dirty="0" err="1"/>
              <a:t>klien</a:t>
            </a:r>
            <a:r>
              <a:rPr lang="en-US" sz="1300" dirty="0"/>
              <a:t> </a:t>
            </a:r>
            <a:r>
              <a:rPr lang="en-US" sz="1300" dirty="0" err="1"/>
              <a:t>individu</a:t>
            </a:r>
            <a:r>
              <a:rPr lang="en-US" sz="1300" dirty="0"/>
              <a:t>/</a:t>
            </a:r>
            <a:r>
              <a:rPr lang="en-US" sz="1300" dirty="0" err="1"/>
              <a:t>lembaga</a:t>
            </a:r>
            <a:r>
              <a:rPr lang="en-US" sz="1300" dirty="0"/>
              <a:t>, </a:t>
            </a:r>
            <a:r>
              <a:rPr lang="en-US" sz="1300" dirty="0" err="1"/>
              <a:t>baik</a:t>
            </a:r>
            <a:r>
              <a:rPr lang="en-US" sz="1300" dirty="0"/>
              <a:t> </a:t>
            </a:r>
            <a:r>
              <a:rPr lang="en-US" sz="1300" dirty="0" err="1"/>
              <a:t>dari</a:t>
            </a:r>
            <a:r>
              <a:rPr lang="en-US" sz="1300" dirty="0"/>
              <a:t> bank/non bank.</a:t>
            </a:r>
          </a:p>
          <a:p>
            <a:pPr marL="0" lvl="0" indent="0" algn="l"/>
            <a:r>
              <a:rPr lang="en-US" sz="1300" b="1" dirty="0"/>
              <a:t>c) Pasar Future : </a:t>
            </a:r>
            <a:r>
              <a:rPr lang="en-US" sz="1300" dirty="0"/>
              <a:t>Pasar </a:t>
            </a:r>
            <a:r>
              <a:rPr lang="en-US" sz="1300" dirty="0" err="1"/>
              <a:t>ini</a:t>
            </a:r>
            <a:r>
              <a:rPr lang="en-US" sz="1300" dirty="0"/>
              <a:t> </a:t>
            </a:r>
            <a:r>
              <a:rPr lang="en-US" sz="1300" dirty="0" err="1"/>
              <a:t>memiliki</a:t>
            </a:r>
            <a:r>
              <a:rPr lang="en-US" sz="1300" dirty="0"/>
              <a:t> 2 </a:t>
            </a:r>
            <a:r>
              <a:rPr lang="en-US" sz="1300" dirty="0" err="1"/>
              <a:t>jenis</a:t>
            </a:r>
            <a:r>
              <a:rPr lang="en-US" sz="1300" dirty="0"/>
              <a:t> </a:t>
            </a:r>
            <a:r>
              <a:rPr lang="en-US" sz="1300" dirty="0" err="1"/>
              <a:t>obyek</a:t>
            </a:r>
            <a:r>
              <a:rPr lang="en-US" sz="1300" dirty="0"/>
              <a:t> </a:t>
            </a:r>
            <a:r>
              <a:rPr lang="en-US" sz="1300" dirty="0" err="1"/>
              <a:t>transaksi</a:t>
            </a:r>
            <a:r>
              <a:rPr lang="en-US" sz="1300" dirty="0"/>
              <a:t> </a:t>
            </a:r>
            <a:r>
              <a:rPr lang="en-US" sz="1300" dirty="0" err="1"/>
              <a:t>yaitu</a:t>
            </a:r>
            <a:r>
              <a:rPr lang="en-US" sz="1300" dirty="0"/>
              <a:t> </a:t>
            </a:r>
            <a:r>
              <a:rPr lang="en-US" sz="1300" dirty="0" err="1"/>
              <a:t>valuta</a:t>
            </a:r>
            <a:r>
              <a:rPr lang="en-US" sz="1300" dirty="0"/>
              <a:t> </a:t>
            </a:r>
            <a:r>
              <a:rPr lang="en-US" sz="1300" dirty="0" err="1"/>
              <a:t>asing</a:t>
            </a:r>
            <a:r>
              <a:rPr lang="en-US" sz="1300" dirty="0"/>
              <a:t> dan </a:t>
            </a:r>
            <a:r>
              <a:rPr lang="en-US" sz="1300" dirty="0" err="1"/>
              <a:t>komoditi</a:t>
            </a:r>
            <a:r>
              <a:rPr lang="en-US" sz="1300" dirty="0"/>
              <a:t>.</a:t>
            </a:r>
          </a:p>
          <a:p>
            <a:pPr marL="0" lvl="0" indent="0" algn="l"/>
            <a:r>
              <a:rPr lang="en-US" sz="1300" b="1" dirty="0"/>
              <a:t>d) Pasar </a:t>
            </a:r>
            <a:r>
              <a:rPr lang="en-US" sz="1300" b="1" dirty="0" err="1"/>
              <a:t>Opsi</a:t>
            </a:r>
            <a:r>
              <a:rPr lang="en-US" sz="1300" b="1" dirty="0"/>
              <a:t> :</a:t>
            </a:r>
            <a:r>
              <a:rPr lang="en-US" sz="1300" dirty="0"/>
              <a:t> </a:t>
            </a:r>
            <a:r>
              <a:rPr lang="en-US" sz="1300" dirty="0" err="1"/>
              <a:t>Kontrak</a:t>
            </a:r>
            <a:r>
              <a:rPr lang="en-US" sz="1300" dirty="0"/>
              <a:t> </a:t>
            </a:r>
            <a:r>
              <a:rPr lang="en-US" sz="1300" dirty="0" err="1"/>
              <a:t>opsi</a:t>
            </a:r>
            <a:r>
              <a:rPr lang="en-US" sz="1300" dirty="0"/>
              <a:t> </a:t>
            </a:r>
            <a:r>
              <a:rPr lang="en-US" sz="1300" dirty="0" err="1"/>
              <a:t>memberikan</a:t>
            </a:r>
            <a:r>
              <a:rPr lang="en-US" sz="1300" dirty="0"/>
              <a:t> </a:t>
            </a:r>
            <a:r>
              <a:rPr lang="en-US" sz="1300" dirty="0" err="1"/>
              <a:t>hak</a:t>
            </a:r>
            <a:r>
              <a:rPr lang="en-US" sz="1300" dirty="0"/>
              <a:t> </a:t>
            </a:r>
            <a:r>
              <a:rPr lang="en-US" sz="1300" dirty="0" err="1"/>
              <a:t>kepada</a:t>
            </a:r>
            <a:r>
              <a:rPr lang="en-US" sz="1300" dirty="0"/>
              <a:t> </a:t>
            </a:r>
            <a:r>
              <a:rPr lang="en-US" sz="1300" dirty="0" err="1"/>
              <a:t>pemegangnya</a:t>
            </a:r>
            <a:r>
              <a:rPr lang="en-US" sz="1300" dirty="0"/>
              <a:t> </a:t>
            </a:r>
            <a:r>
              <a:rPr lang="en-US" sz="1300" dirty="0" err="1"/>
              <a:t>untuk</a:t>
            </a:r>
            <a:r>
              <a:rPr lang="en-US" sz="1300" dirty="0"/>
              <a:t> </a:t>
            </a:r>
            <a:r>
              <a:rPr lang="en-US" sz="1300" dirty="0" err="1"/>
              <a:t>membeli</a:t>
            </a:r>
            <a:r>
              <a:rPr lang="en-US" sz="1300" dirty="0"/>
              <a:t>/</a:t>
            </a:r>
            <a:r>
              <a:rPr lang="en-US" sz="1300" dirty="0" err="1"/>
              <a:t>menjual</a:t>
            </a:r>
            <a:r>
              <a:rPr lang="en-US" sz="1300" dirty="0"/>
              <a:t> </a:t>
            </a:r>
            <a:r>
              <a:rPr lang="en-US" sz="1300" dirty="0" err="1"/>
              <a:t>mata</a:t>
            </a:r>
            <a:r>
              <a:rPr lang="en-US" sz="1300" dirty="0"/>
              <a:t> </a:t>
            </a:r>
            <a:r>
              <a:rPr lang="en-US" sz="1300" dirty="0" err="1"/>
              <a:t>uang</a:t>
            </a:r>
            <a:r>
              <a:rPr lang="en-US" sz="1300" dirty="0"/>
              <a:t> </a:t>
            </a:r>
            <a:r>
              <a:rPr lang="en-US" sz="1300" dirty="0" err="1"/>
              <a:t>tertentu</a:t>
            </a:r>
            <a:r>
              <a:rPr lang="en-US" sz="1300" dirty="0"/>
              <a:t>.</a:t>
            </a:r>
          </a:p>
          <a:p>
            <a:pPr marL="0" lvl="0" indent="0" algn="l"/>
            <a:endParaRPr lang="en-US" sz="1300" dirty="0"/>
          </a:p>
          <a:p>
            <a:pPr marL="0" lvl="0" indent="0" algn="l"/>
            <a:r>
              <a:rPr lang="en-US" sz="1300" b="1" dirty="0" err="1"/>
              <a:t>Jenis-jenis</a:t>
            </a:r>
            <a:r>
              <a:rPr lang="en-US" sz="1300" b="1" dirty="0"/>
              <a:t> </a:t>
            </a:r>
            <a:r>
              <a:rPr lang="en-US" sz="1300" b="1" dirty="0" err="1"/>
              <a:t>transaksi</a:t>
            </a:r>
            <a:r>
              <a:rPr lang="en-US" sz="1300" b="1" dirty="0"/>
              <a:t> di pasar </a:t>
            </a:r>
            <a:r>
              <a:rPr lang="en-US" sz="1300" b="1" dirty="0" err="1"/>
              <a:t>valas</a:t>
            </a:r>
            <a:r>
              <a:rPr lang="en-US" sz="1300" b="1" dirty="0"/>
              <a:t> :</a:t>
            </a:r>
          </a:p>
          <a:p>
            <a:pPr marL="0" lvl="0" indent="0" algn="l"/>
            <a:r>
              <a:rPr lang="en-US" sz="1300" b="1" dirty="0"/>
              <a:t>*</a:t>
            </a:r>
            <a:r>
              <a:rPr lang="en-US" sz="1300" dirty="0"/>
              <a:t> </a:t>
            </a:r>
            <a:r>
              <a:rPr lang="en-US" sz="1300" b="1" dirty="0" err="1"/>
              <a:t>Transaksi</a:t>
            </a:r>
            <a:r>
              <a:rPr lang="en-US" sz="1300" b="1" dirty="0"/>
              <a:t> Spot : </a:t>
            </a:r>
            <a:r>
              <a:rPr lang="en-US" sz="1300" dirty="0" err="1"/>
              <a:t>dilakukan</a:t>
            </a:r>
            <a:r>
              <a:rPr lang="en-US" sz="1300" dirty="0"/>
              <a:t> </a:t>
            </a:r>
            <a:r>
              <a:rPr lang="en-US" sz="1300" dirty="0" err="1"/>
              <a:t>berdasarkan</a:t>
            </a:r>
            <a:r>
              <a:rPr lang="en-US" sz="1300" dirty="0"/>
              <a:t> pada </a:t>
            </a:r>
            <a:r>
              <a:rPr lang="en-US" sz="1300" dirty="0" err="1"/>
              <a:t>nilai</a:t>
            </a:r>
            <a:r>
              <a:rPr lang="en-US" sz="1300" dirty="0"/>
              <a:t> </a:t>
            </a:r>
            <a:r>
              <a:rPr lang="en-US" sz="1300" dirty="0" err="1"/>
              <a:t>tukar</a:t>
            </a:r>
            <a:r>
              <a:rPr lang="en-US" sz="1300" dirty="0"/>
              <a:t> </a:t>
            </a:r>
            <a:r>
              <a:rPr lang="en-US" sz="1300" dirty="0" err="1"/>
              <a:t>saat</a:t>
            </a:r>
            <a:r>
              <a:rPr lang="en-US" sz="1300" dirty="0"/>
              <a:t> </a:t>
            </a:r>
            <a:r>
              <a:rPr lang="en-US" sz="1300" dirty="0" err="1"/>
              <a:t>transaksi</a:t>
            </a:r>
            <a:r>
              <a:rPr lang="en-US" sz="1300" dirty="0"/>
              <a:t> </a:t>
            </a:r>
            <a:r>
              <a:rPr lang="en-US" sz="1300" dirty="0" err="1"/>
              <a:t>terjadi</a:t>
            </a:r>
            <a:r>
              <a:rPr lang="en-US" sz="1300" dirty="0"/>
              <a:t>.</a:t>
            </a:r>
          </a:p>
          <a:p>
            <a:pPr marL="0" lvl="0" indent="0" algn="l"/>
            <a:r>
              <a:rPr lang="en-US" sz="1300" dirty="0"/>
              <a:t>Ada </a:t>
            </a:r>
            <a:r>
              <a:rPr lang="en-US" sz="1300" dirty="0" err="1"/>
              <a:t>tiga</a:t>
            </a:r>
            <a:r>
              <a:rPr lang="en-US" sz="1300" dirty="0"/>
              <a:t> </a:t>
            </a:r>
            <a:r>
              <a:rPr lang="en-US" sz="1300" dirty="0" err="1"/>
              <a:t>cara</a:t>
            </a:r>
            <a:r>
              <a:rPr lang="en-US" sz="1300" dirty="0"/>
              <a:t> </a:t>
            </a:r>
            <a:r>
              <a:rPr lang="en-US" sz="1300" dirty="0" err="1"/>
              <a:t>penyerahan</a:t>
            </a:r>
            <a:r>
              <a:rPr lang="en-US" sz="1300" dirty="0"/>
              <a:t> </a:t>
            </a:r>
            <a:r>
              <a:rPr lang="en-US" sz="1300" dirty="0" err="1"/>
              <a:t>dalam</a:t>
            </a:r>
            <a:r>
              <a:rPr lang="en-US" sz="1300" dirty="0"/>
              <a:t> </a:t>
            </a:r>
            <a:r>
              <a:rPr lang="en-US" sz="1300" dirty="0" err="1"/>
              <a:t>transaksi</a:t>
            </a:r>
            <a:r>
              <a:rPr lang="en-US" sz="1300" dirty="0"/>
              <a:t> spot :</a:t>
            </a:r>
          </a:p>
          <a:p>
            <a:pPr marL="0" lvl="0" indent="0" algn="l"/>
            <a:r>
              <a:rPr lang="en-US" sz="1300" dirty="0"/>
              <a:t> - Value today (cash settlement) </a:t>
            </a:r>
            <a:r>
              <a:rPr lang="en-US" sz="1300" dirty="0" err="1"/>
              <a:t>dimana</a:t>
            </a:r>
            <a:r>
              <a:rPr lang="en-US" sz="1300" dirty="0"/>
              <a:t> </a:t>
            </a:r>
            <a:r>
              <a:rPr lang="en-US" sz="1300" dirty="0" err="1"/>
              <a:t>penyerahan</a:t>
            </a:r>
            <a:r>
              <a:rPr lang="en-US" sz="1300" dirty="0"/>
              <a:t> </a:t>
            </a:r>
            <a:r>
              <a:rPr lang="en-US" sz="1300" dirty="0" err="1"/>
              <a:t>dilakukan</a:t>
            </a:r>
            <a:r>
              <a:rPr lang="en-US" sz="1300" dirty="0"/>
              <a:t> pada </a:t>
            </a:r>
            <a:r>
              <a:rPr lang="en-US" sz="1300" dirty="0" err="1"/>
              <a:t>tanggal</a:t>
            </a:r>
            <a:r>
              <a:rPr lang="en-US" sz="1300" dirty="0"/>
              <a:t> (</a:t>
            </a:r>
            <a:r>
              <a:rPr lang="en-US" sz="1300" dirty="0" err="1"/>
              <a:t>hari</a:t>
            </a:r>
            <a:r>
              <a:rPr lang="en-US" sz="1300" dirty="0"/>
              <a:t>) yang sama </a:t>
            </a:r>
            <a:r>
              <a:rPr lang="en-US" sz="1300" dirty="0" err="1"/>
              <a:t>dengan</a:t>
            </a:r>
            <a:r>
              <a:rPr lang="en-US" sz="1300" dirty="0"/>
              <a:t> </a:t>
            </a:r>
            <a:r>
              <a:rPr lang="en-US" sz="1300" dirty="0" err="1"/>
              <a:t>tanggal</a:t>
            </a:r>
            <a:r>
              <a:rPr lang="en-US" sz="1300" dirty="0"/>
              <a:t> (</a:t>
            </a:r>
            <a:r>
              <a:rPr lang="en-US" sz="1300" dirty="0" err="1"/>
              <a:t>hari</a:t>
            </a:r>
            <a:r>
              <a:rPr lang="en-US" sz="1300" dirty="0"/>
              <a:t>) </a:t>
            </a:r>
            <a:r>
              <a:rPr lang="en-US" sz="1300" dirty="0" err="1"/>
              <a:t>dilakukannya</a:t>
            </a:r>
            <a:r>
              <a:rPr lang="en-US" sz="1300" dirty="0"/>
              <a:t> </a:t>
            </a:r>
            <a:r>
              <a:rPr lang="en-US" sz="1300" dirty="0" err="1"/>
              <a:t>transaksi</a:t>
            </a:r>
            <a:r>
              <a:rPr lang="en-US" sz="1300" dirty="0"/>
              <a:t>.</a:t>
            </a:r>
          </a:p>
          <a:p>
            <a:pPr marL="0" lvl="0" indent="0" algn="l"/>
            <a:r>
              <a:rPr lang="en-US" sz="1300" dirty="0"/>
              <a:t> - Value tomorrow (one day settlement) </a:t>
            </a:r>
            <a:r>
              <a:rPr lang="en-US" sz="1300" dirty="0" err="1"/>
              <a:t>yaitu</a:t>
            </a:r>
            <a:r>
              <a:rPr lang="en-US" sz="1300" dirty="0"/>
              <a:t> </a:t>
            </a:r>
            <a:r>
              <a:rPr lang="en-US" sz="1300" dirty="0" err="1"/>
              <a:t>penyerahan</a:t>
            </a:r>
            <a:r>
              <a:rPr lang="en-US" sz="1300" dirty="0"/>
              <a:t> </a:t>
            </a:r>
            <a:r>
              <a:rPr lang="en-US" sz="1300" dirty="0" err="1"/>
              <a:t>dilakukan</a:t>
            </a:r>
            <a:r>
              <a:rPr lang="en-US" sz="1300" dirty="0"/>
              <a:t> pada </a:t>
            </a:r>
            <a:r>
              <a:rPr lang="en-US" sz="1300" dirty="0" err="1"/>
              <a:t>hari</a:t>
            </a:r>
            <a:r>
              <a:rPr lang="en-US" sz="1300" dirty="0"/>
              <a:t> kerja </a:t>
            </a:r>
            <a:r>
              <a:rPr lang="en-US" sz="1300" dirty="0" err="1"/>
              <a:t>berikutnya</a:t>
            </a:r>
            <a:r>
              <a:rPr lang="en-US" sz="1300" dirty="0"/>
              <a:t>.</a:t>
            </a:r>
          </a:p>
          <a:p>
            <a:pPr marL="0" lvl="0" indent="0" algn="l"/>
            <a:r>
              <a:rPr lang="en-US" sz="1300" dirty="0"/>
              <a:t> - Value spot, </a:t>
            </a:r>
            <a:r>
              <a:rPr lang="en-US" sz="1300" dirty="0" err="1"/>
              <a:t>penyerahan</a:t>
            </a:r>
            <a:r>
              <a:rPr lang="en-US" sz="1300" dirty="0"/>
              <a:t> </a:t>
            </a:r>
            <a:r>
              <a:rPr lang="en-US" sz="1300" dirty="0" err="1"/>
              <a:t>dilakukan</a:t>
            </a:r>
            <a:r>
              <a:rPr lang="en-US" sz="1300" dirty="0"/>
              <a:t> 2 </a:t>
            </a:r>
            <a:r>
              <a:rPr lang="en-US" sz="1300" dirty="0" err="1"/>
              <a:t>hari</a:t>
            </a:r>
            <a:r>
              <a:rPr lang="en-US" sz="1300" dirty="0"/>
              <a:t> kerja </a:t>
            </a:r>
            <a:r>
              <a:rPr lang="en-US" sz="1300" dirty="0" err="1"/>
              <a:t>setelah</a:t>
            </a:r>
            <a:r>
              <a:rPr lang="en-US" sz="1300" dirty="0"/>
              <a:t> </a:t>
            </a:r>
            <a:r>
              <a:rPr lang="en-US" sz="1300" dirty="0" err="1"/>
              <a:t>transaksi</a:t>
            </a:r>
            <a:r>
              <a:rPr lang="en-US" sz="1300" dirty="0"/>
              <a:t>.</a:t>
            </a:r>
          </a:p>
          <a:p>
            <a:pPr marL="0" lvl="0" indent="0" algn="l"/>
            <a:r>
              <a:rPr lang="en-US" sz="1300" b="1" dirty="0"/>
              <a:t>* </a:t>
            </a:r>
            <a:r>
              <a:rPr lang="en-US" sz="1300" b="1" dirty="0" err="1"/>
              <a:t>Transaksi</a:t>
            </a:r>
            <a:r>
              <a:rPr lang="en-US" sz="1300" b="1" dirty="0"/>
              <a:t> Forward : </a:t>
            </a:r>
            <a:r>
              <a:rPr lang="en-US" sz="1300" dirty="0" err="1"/>
              <a:t>dilakukan</a:t>
            </a:r>
            <a:r>
              <a:rPr lang="en-US" sz="1300" dirty="0"/>
              <a:t> </a:t>
            </a:r>
            <a:r>
              <a:rPr lang="en-US" sz="1300" dirty="0" err="1"/>
              <a:t>dengan</a:t>
            </a:r>
            <a:r>
              <a:rPr lang="en-US" sz="1300" dirty="0"/>
              <a:t> </a:t>
            </a:r>
            <a:r>
              <a:rPr lang="en-US" sz="1300" dirty="0" err="1"/>
              <a:t>menentukan</a:t>
            </a:r>
            <a:r>
              <a:rPr lang="en-US" sz="1300" dirty="0"/>
              <a:t> </a:t>
            </a:r>
            <a:r>
              <a:rPr lang="en-US" sz="1300" dirty="0" err="1"/>
              <a:t>kapan</a:t>
            </a:r>
            <a:r>
              <a:rPr lang="en-US" sz="1300" dirty="0"/>
              <a:t> </a:t>
            </a:r>
            <a:r>
              <a:rPr lang="en-US" sz="1300" dirty="0" err="1"/>
              <a:t>pembayaran</a:t>
            </a:r>
            <a:r>
              <a:rPr lang="en-US" sz="1300" dirty="0"/>
              <a:t> dan </a:t>
            </a:r>
            <a:r>
              <a:rPr lang="en-US" sz="1300" dirty="0" err="1"/>
              <a:t>penyerahan</a:t>
            </a:r>
            <a:r>
              <a:rPr lang="en-US" sz="1300" dirty="0"/>
              <a:t> </a:t>
            </a:r>
            <a:r>
              <a:rPr lang="en-US" sz="1300" dirty="0" err="1"/>
              <a:t>valas</a:t>
            </a:r>
            <a:r>
              <a:rPr lang="en-US" sz="1300" dirty="0"/>
              <a:t> </a:t>
            </a:r>
            <a:r>
              <a:rPr lang="en-US" sz="1300" dirty="0" err="1"/>
              <a:t>dilakukan</a:t>
            </a:r>
            <a:r>
              <a:rPr lang="en-US" sz="1300" dirty="0"/>
              <a:t> di masa </a:t>
            </a:r>
            <a:r>
              <a:rPr lang="en-US" sz="1300" dirty="0" err="1"/>
              <a:t>datang</a:t>
            </a:r>
            <a:r>
              <a:rPr lang="en-US" sz="1300" dirty="0"/>
              <a:t>. Nilai </a:t>
            </a:r>
            <a:r>
              <a:rPr lang="en-US" sz="1300" dirty="0" err="1"/>
              <a:t>tukar</a:t>
            </a:r>
            <a:r>
              <a:rPr lang="en-US" sz="1300" dirty="0"/>
              <a:t> </a:t>
            </a:r>
            <a:r>
              <a:rPr lang="en-US" sz="1300" dirty="0" err="1"/>
              <a:t>matauang</a:t>
            </a:r>
            <a:r>
              <a:rPr lang="en-US" sz="1300" dirty="0"/>
              <a:t> </a:t>
            </a:r>
            <a:r>
              <a:rPr lang="en-US" sz="1300" dirty="0" err="1"/>
              <a:t>ditentukan</a:t>
            </a:r>
            <a:r>
              <a:rPr lang="en-US" sz="1300" dirty="0"/>
              <a:t> </a:t>
            </a:r>
            <a:r>
              <a:rPr lang="en-US" sz="1300" dirty="0" err="1"/>
              <a:t>saat</a:t>
            </a:r>
            <a:r>
              <a:rPr lang="en-US" sz="1300" dirty="0"/>
              <a:t> </a:t>
            </a:r>
            <a:r>
              <a:rPr lang="en-US" sz="1300" dirty="0" err="1"/>
              <a:t>kontrak</a:t>
            </a:r>
            <a:r>
              <a:rPr lang="en-US" sz="1300" dirty="0"/>
              <a:t> </a:t>
            </a:r>
            <a:r>
              <a:rPr lang="en-US" sz="1300" dirty="0" err="1"/>
              <a:t>disepakati</a:t>
            </a:r>
            <a:r>
              <a:rPr lang="en-US" sz="1300" dirty="0"/>
              <a:t>.</a:t>
            </a:r>
          </a:p>
          <a:p>
            <a:pPr marL="0" lvl="0" indent="0" algn="l"/>
            <a:r>
              <a:rPr lang="en-US" sz="1300" b="1" dirty="0"/>
              <a:t>* </a:t>
            </a:r>
            <a:r>
              <a:rPr lang="en-US" sz="1300" b="1" dirty="0" err="1"/>
              <a:t>Transaksi</a:t>
            </a:r>
            <a:r>
              <a:rPr lang="en-US" sz="1300" b="1" dirty="0"/>
              <a:t> Swap : </a:t>
            </a:r>
            <a:r>
              <a:rPr lang="en-US" sz="1300" dirty="0" err="1"/>
              <a:t>pembelian</a:t>
            </a:r>
            <a:r>
              <a:rPr lang="en-US" sz="1300" dirty="0"/>
              <a:t> dan </a:t>
            </a:r>
            <a:r>
              <a:rPr lang="en-US" sz="1300" dirty="0" err="1"/>
              <a:t>penjualan</a:t>
            </a:r>
            <a:r>
              <a:rPr lang="en-US" sz="1300" dirty="0"/>
              <a:t> </a:t>
            </a:r>
            <a:r>
              <a:rPr lang="en-US" sz="1300" dirty="0" err="1"/>
              <a:t>mata</a:t>
            </a:r>
            <a:r>
              <a:rPr lang="en-US" sz="1300" dirty="0"/>
              <a:t> </a:t>
            </a:r>
            <a:r>
              <a:rPr lang="en-US" sz="1300" dirty="0" err="1"/>
              <a:t>uang</a:t>
            </a:r>
            <a:r>
              <a:rPr lang="en-US" sz="1300" dirty="0"/>
              <a:t> </a:t>
            </a:r>
            <a:r>
              <a:rPr lang="en-US" sz="1300" dirty="0" err="1"/>
              <a:t>asing</a:t>
            </a:r>
            <a:r>
              <a:rPr lang="en-US" sz="1300" dirty="0"/>
              <a:t> </a:t>
            </a:r>
            <a:r>
              <a:rPr lang="en-US" sz="1300" dirty="0" err="1"/>
              <a:t>secara</a:t>
            </a:r>
            <a:r>
              <a:rPr lang="en-US" sz="1300" dirty="0"/>
              <a:t> </a:t>
            </a:r>
            <a:r>
              <a:rPr lang="en-US" sz="1300" dirty="0" err="1"/>
              <a:t>bersamaan</a:t>
            </a:r>
            <a:endParaRPr lang="en" sz="13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048703" name="Google Shape;1202;p37"/>
          <p:cNvSpPr txBox="1">
            <a:spLocks noGrp="1"/>
          </p:cNvSpPr>
          <p:nvPr>
            <p:ph type="subTitle" idx="2"/>
          </p:nvPr>
        </p:nvSpPr>
        <p:spPr>
          <a:xfrm>
            <a:off x="3995936" y="699542"/>
            <a:ext cx="4608512" cy="34563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7.</a:t>
            </a:r>
            <a:r>
              <a:rPr lang="en" dirty="0"/>
              <a:t> </a:t>
            </a:r>
            <a:r>
              <a:rPr lang="en-US" b="1" dirty="0" err="1"/>
              <a:t>Travellers</a:t>
            </a:r>
            <a:r>
              <a:rPr lang="en-US" b="1" dirty="0"/>
              <a:t> Cheque</a:t>
            </a:r>
          </a:p>
          <a:p>
            <a:pPr marL="0" lvl="0" indent="0" algn="l" rtl="0">
              <a:spcBef>
                <a:spcPts val="0"/>
              </a:spcBef>
              <a:spcAft>
                <a:spcPts val="0"/>
              </a:spcAft>
              <a:buNone/>
            </a:pPr>
            <a:endParaRPr lang="en-US" b="1" dirty="0"/>
          </a:p>
          <a:p>
            <a:pPr marL="0" lvl="0" indent="0"/>
            <a:r>
              <a:rPr lang="en-US" dirty="0"/>
              <a:t>      </a:t>
            </a:r>
            <a:r>
              <a:rPr lang="en-US" dirty="0" err="1"/>
              <a:t>Travellers</a:t>
            </a:r>
            <a:r>
              <a:rPr lang="en-US" dirty="0"/>
              <a:t> Cheque </a:t>
            </a:r>
            <a:r>
              <a:rPr lang="en-US" dirty="0" err="1"/>
              <a:t>dikenal</a:t>
            </a:r>
            <a:r>
              <a:rPr lang="en-US" dirty="0"/>
              <a:t> </a:t>
            </a:r>
            <a:r>
              <a:rPr lang="en-US" dirty="0" err="1"/>
              <a:t>dengan</a:t>
            </a:r>
            <a:r>
              <a:rPr lang="en-US" dirty="0"/>
              <a:t> </a:t>
            </a:r>
            <a:r>
              <a:rPr lang="en-US" dirty="0" err="1"/>
              <a:t>nama</a:t>
            </a:r>
            <a:r>
              <a:rPr lang="en-US" dirty="0"/>
              <a:t> </a:t>
            </a:r>
            <a:r>
              <a:rPr lang="en-US" dirty="0" err="1"/>
              <a:t>cek</a:t>
            </a:r>
            <a:r>
              <a:rPr lang="en-US" dirty="0"/>
              <a:t> </a:t>
            </a:r>
            <a:r>
              <a:rPr lang="en-US" dirty="0" err="1"/>
              <a:t>wisata</a:t>
            </a:r>
            <a:r>
              <a:rPr lang="en-US" dirty="0"/>
              <a:t> </a:t>
            </a:r>
            <a:r>
              <a:rPr lang="en-US" dirty="0" err="1"/>
              <a:t>atau</a:t>
            </a:r>
            <a:r>
              <a:rPr lang="en-US" dirty="0"/>
              <a:t> </a:t>
            </a:r>
            <a:r>
              <a:rPr lang="en-US" dirty="0" err="1"/>
              <a:t>cek</a:t>
            </a:r>
            <a:r>
              <a:rPr lang="en-US" dirty="0"/>
              <a:t> </a:t>
            </a:r>
            <a:r>
              <a:rPr lang="en-US" dirty="0" err="1"/>
              <a:t>perjalanan</a:t>
            </a:r>
            <a:r>
              <a:rPr lang="en-US" dirty="0"/>
              <a:t> yang </a:t>
            </a:r>
            <a:r>
              <a:rPr lang="en-US" dirty="0" err="1"/>
              <a:t>biasanya</a:t>
            </a:r>
            <a:r>
              <a:rPr lang="en-US" dirty="0"/>
              <a:t> </a:t>
            </a:r>
            <a:r>
              <a:rPr lang="en-US" dirty="0" err="1"/>
              <a:t>digunakan</a:t>
            </a:r>
            <a:r>
              <a:rPr lang="en-US" dirty="0"/>
              <a:t> oleh </a:t>
            </a:r>
            <a:r>
              <a:rPr lang="en-US" dirty="0" err="1"/>
              <a:t>mereka</a:t>
            </a:r>
            <a:r>
              <a:rPr lang="en-US" dirty="0"/>
              <a:t> yang </a:t>
            </a:r>
            <a:r>
              <a:rPr lang="en-US" dirty="0" err="1"/>
              <a:t>hendak</a:t>
            </a:r>
            <a:r>
              <a:rPr lang="en-US" dirty="0"/>
              <a:t> </a:t>
            </a:r>
            <a:r>
              <a:rPr lang="en-US" dirty="0" err="1"/>
              <a:t>berpergian</a:t>
            </a:r>
            <a:r>
              <a:rPr lang="en-US" dirty="0"/>
              <a:t> </a:t>
            </a:r>
            <a:r>
              <a:rPr lang="en-US" dirty="0" err="1"/>
              <a:t>atau</a:t>
            </a:r>
            <a:r>
              <a:rPr lang="en-US" dirty="0"/>
              <a:t> </a:t>
            </a:r>
            <a:r>
              <a:rPr lang="en-US" dirty="0" err="1"/>
              <a:t>sering</a:t>
            </a:r>
            <a:r>
              <a:rPr lang="en-US" dirty="0"/>
              <a:t> </a:t>
            </a:r>
            <a:r>
              <a:rPr lang="en-US" dirty="0" err="1"/>
              <a:t>dibawa</a:t>
            </a:r>
            <a:r>
              <a:rPr lang="en-US" dirty="0"/>
              <a:t> oleh </a:t>
            </a:r>
            <a:r>
              <a:rPr lang="en-US" dirty="0" err="1"/>
              <a:t>turis</a:t>
            </a:r>
            <a:r>
              <a:rPr lang="en-US" dirty="0"/>
              <a:t>. </a:t>
            </a:r>
            <a:r>
              <a:rPr lang="en-US" dirty="0" err="1"/>
              <a:t>Penggunaan</a:t>
            </a:r>
            <a:r>
              <a:rPr lang="en-US" dirty="0"/>
              <a:t> </a:t>
            </a:r>
            <a:r>
              <a:rPr lang="en-US" dirty="0" err="1"/>
              <a:t>travellers</a:t>
            </a:r>
            <a:r>
              <a:rPr lang="en-US" dirty="0"/>
              <a:t> cheque </a:t>
            </a:r>
            <a:r>
              <a:rPr lang="en-US" dirty="0" err="1"/>
              <a:t>dapat</a:t>
            </a:r>
            <a:r>
              <a:rPr lang="en-US" dirty="0"/>
              <a:t> </a:t>
            </a:r>
            <a:r>
              <a:rPr lang="en-US" dirty="0" err="1"/>
              <a:t>dibelanjakan</a:t>
            </a:r>
            <a:r>
              <a:rPr lang="en-US" dirty="0"/>
              <a:t> di </a:t>
            </a:r>
            <a:r>
              <a:rPr lang="en-US" dirty="0" err="1"/>
              <a:t>berbagai</a:t>
            </a:r>
            <a:r>
              <a:rPr lang="en-US" dirty="0"/>
              <a:t> </a:t>
            </a:r>
            <a:r>
              <a:rPr lang="en-US" dirty="0" err="1"/>
              <a:t>tempat</a:t>
            </a:r>
            <a:r>
              <a:rPr lang="en-US" dirty="0"/>
              <a:t> </a:t>
            </a:r>
            <a:r>
              <a:rPr lang="en-US" dirty="0" err="1"/>
              <a:t>terutama</a:t>
            </a:r>
            <a:r>
              <a:rPr lang="en-US" dirty="0"/>
              <a:t> di mana bank yang </a:t>
            </a:r>
            <a:r>
              <a:rPr lang="en-US" dirty="0" err="1"/>
              <a:t>mengeluarkan</a:t>
            </a:r>
            <a:r>
              <a:rPr lang="en-US" dirty="0"/>
              <a:t> </a:t>
            </a:r>
            <a:r>
              <a:rPr lang="en-US" dirty="0" err="1"/>
              <a:t>travellers</a:t>
            </a:r>
            <a:r>
              <a:rPr lang="en-US" dirty="0"/>
              <a:t> cheque </a:t>
            </a:r>
            <a:r>
              <a:rPr lang="en-US" dirty="0" err="1"/>
              <a:t>tersebut</a:t>
            </a:r>
            <a:r>
              <a:rPr lang="en-US" dirty="0"/>
              <a:t> </a:t>
            </a:r>
            <a:r>
              <a:rPr lang="en-US" dirty="0" err="1"/>
              <a:t>melakukan</a:t>
            </a:r>
            <a:r>
              <a:rPr lang="en-US" dirty="0"/>
              <a:t> </a:t>
            </a:r>
            <a:r>
              <a:rPr lang="en-US" dirty="0" err="1"/>
              <a:t>pengikat</a:t>
            </a:r>
            <a:r>
              <a:rPr lang="en-US" dirty="0"/>
              <a:t> dan </a:t>
            </a:r>
            <a:r>
              <a:rPr lang="en-US" dirty="0" err="1"/>
              <a:t>perjanjian</a:t>
            </a:r>
            <a:r>
              <a:rPr lang="en-US" dirty="0"/>
              <a:t>. </a:t>
            </a:r>
            <a:r>
              <a:rPr lang="en-US" dirty="0" err="1"/>
              <a:t>Travellers</a:t>
            </a:r>
            <a:r>
              <a:rPr lang="en-US" dirty="0"/>
              <a:t> cheque yang </a:t>
            </a:r>
            <a:r>
              <a:rPr lang="en-US" dirty="0" err="1"/>
              <a:t>diterbitkan</a:t>
            </a:r>
            <a:r>
              <a:rPr lang="en-US" dirty="0"/>
              <a:t> </a:t>
            </a:r>
            <a:r>
              <a:rPr lang="en-US" dirty="0" err="1"/>
              <a:t>dalam</a:t>
            </a:r>
            <a:r>
              <a:rPr lang="en-US" dirty="0"/>
              <a:t> </a:t>
            </a:r>
            <a:r>
              <a:rPr lang="en-US" dirty="0" err="1"/>
              <a:t>mata</a:t>
            </a:r>
            <a:r>
              <a:rPr lang="en-US" dirty="0"/>
              <a:t> </a:t>
            </a:r>
            <a:r>
              <a:rPr lang="en-US" dirty="0" err="1"/>
              <a:t>uang</a:t>
            </a:r>
            <a:r>
              <a:rPr lang="en-US" dirty="0"/>
              <a:t> </a:t>
            </a:r>
            <a:r>
              <a:rPr lang="en-US" dirty="0" err="1"/>
              <a:t>asing</a:t>
            </a:r>
            <a:r>
              <a:rPr lang="en-US" dirty="0"/>
              <a:t> </a:t>
            </a:r>
            <a:r>
              <a:rPr lang="en-US" dirty="0" err="1"/>
              <a:t>dalam</a:t>
            </a:r>
            <a:r>
              <a:rPr lang="en-US" dirty="0"/>
              <a:t> </a:t>
            </a:r>
            <a:r>
              <a:rPr lang="en-US" dirty="0" err="1"/>
              <a:t>setiap</a:t>
            </a:r>
            <a:r>
              <a:rPr lang="en-US" dirty="0"/>
              <a:t> </a:t>
            </a:r>
            <a:r>
              <a:rPr lang="en-US" dirty="0" err="1"/>
              <a:t>transaksinya</a:t>
            </a:r>
            <a:r>
              <a:rPr lang="en-US" dirty="0"/>
              <a:t> </a:t>
            </a:r>
            <a:r>
              <a:rPr lang="en-US" dirty="0" err="1"/>
              <a:t>baik</a:t>
            </a:r>
            <a:r>
              <a:rPr lang="en-US" dirty="0"/>
              <a:t> </a:t>
            </a:r>
            <a:r>
              <a:rPr lang="en-US" dirty="0" err="1"/>
              <a:t>transaksi</a:t>
            </a:r>
            <a:r>
              <a:rPr lang="en-US" dirty="0"/>
              <a:t> </a:t>
            </a:r>
            <a:r>
              <a:rPr lang="en-US" dirty="0" err="1"/>
              <a:t>penjualan</a:t>
            </a:r>
            <a:r>
              <a:rPr lang="en-US" dirty="0"/>
              <a:t> </a:t>
            </a:r>
            <a:r>
              <a:rPr lang="en-US" dirty="0" err="1"/>
              <a:t>maupun</a:t>
            </a:r>
            <a:r>
              <a:rPr lang="en-US" dirty="0"/>
              <a:t> </a:t>
            </a:r>
            <a:r>
              <a:rPr lang="en-US" dirty="0" err="1"/>
              <a:t>transaksi</a:t>
            </a:r>
            <a:r>
              <a:rPr lang="en-US" dirty="0"/>
              <a:t> </a:t>
            </a:r>
            <a:r>
              <a:rPr lang="en-US" dirty="0" err="1"/>
              <a:t>pencairan</a:t>
            </a:r>
            <a:r>
              <a:rPr lang="en-US" dirty="0"/>
              <a:t> </a:t>
            </a:r>
            <a:r>
              <a:rPr lang="en-US" dirty="0" err="1"/>
              <a:t>menggunakan</a:t>
            </a:r>
            <a:r>
              <a:rPr lang="en-US" dirty="0"/>
              <a:t> </a:t>
            </a:r>
            <a:r>
              <a:rPr lang="en-US" dirty="0" err="1"/>
              <a:t>kurs</a:t>
            </a:r>
            <a:r>
              <a:rPr lang="en-US" dirty="0"/>
              <a:t>. </a:t>
            </a:r>
            <a:endParaRPr lang="en" dirty="0"/>
          </a:p>
        </p:txBody>
      </p:sp>
      <p:pic>
        <p:nvPicPr>
          <p:cNvPr id="14" name="Picture 13">
            <a:extLst>
              <a:ext uri="{FF2B5EF4-FFF2-40B4-BE49-F238E27FC236}">
                <a16:creationId xmlns="" xmlns:a16="http://schemas.microsoft.com/office/drawing/2014/main" id="{6CE3A00E-8FB9-42F8-9923-B8B3222706A2}"/>
              </a:ext>
            </a:extLst>
          </p:cNvPr>
          <p:cNvPicPr>
            <a:picLocks noChangeAspect="1"/>
          </p:cNvPicPr>
          <p:nvPr/>
        </p:nvPicPr>
        <p:blipFill>
          <a:blip r:embed="rId3"/>
          <a:stretch>
            <a:fillRect/>
          </a:stretch>
        </p:blipFill>
        <p:spPr>
          <a:xfrm>
            <a:off x="395536" y="483518"/>
            <a:ext cx="3273965" cy="223952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644008" y="1059582"/>
            <a:ext cx="4032448" cy="3450994"/>
          </a:xfrm>
        </p:spPr>
        <p:txBody>
          <a:bodyPr/>
          <a:lstStyle/>
          <a:p>
            <a:pPr marL="274320" indent="-274320" algn="l">
              <a:spcBef>
                <a:spcPct val="20000"/>
              </a:spcBef>
              <a:buClr>
                <a:schemeClr val="accent1"/>
              </a:buClr>
              <a:buSzPct val="85000"/>
              <a:defRPr/>
            </a:pPr>
            <a:r>
              <a:rPr lang="en-US" sz="1200" u="sng" dirty="0" err="1">
                <a:latin typeface="Arial" pitchFamily="34" charset="0"/>
                <a:cs typeface="Arial" pitchFamily="34" charset="0"/>
              </a:rPr>
              <a:t>Travellers</a:t>
            </a:r>
            <a:r>
              <a:rPr lang="en-US" sz="1200" u="sng" dirty="0">
                <a:latin typeface="Arial" pitchFamily="34" charset="0"/>
                <a:cs typeface="Arial" pitchFamily="34" charset="0"/>
              </a:rPr>
              <a:t> </a:t>
            </a:r>
            <a:r>
              <a:rPr lang="en-US" sz="1200" u="sng" dirty="0" err="1">
                <a:latin typeface="Arial" pitchFamily="34" charset="0"/>
                <a:cs typeface="Arial" pitchFamily="34" charset="0"/>
              </a:rPr>
              <a:t>Cheque</a:t>
            </a:r>
            <a:endParaRPr lang="en-US" sz="1200" u="sng" dirty="0">
              <a:latin typeface="Arial" pitchFamily="34" charset="0"/>
              <a:cs typeface="Arial" pitchFamily="34" charset="0"/>
            </a:endParaRPr>
          </a:p>
          <a:p>
            <a:pPr marL="265113" indent="-265113" algn="l">
              <a:spcBef>
                <a:spcPct val="20000"/>
              </a:spcBef>
              <a:buClr>
                <a:schemeClr val="accent1"/>
              </a:buClr>
              <a:buSzPct val="85000"/>
              <a:buFont typeface="+mj-lt"/>
              <a:buAutoNum type="arabicPeriod"/>
              <a:defRPr/>
            </a:pPr>
            <a:r>
              <a:rPr lang="en-US" sz="1200" dirty="0" err="1">
                <a:latin typeface="Arial" pitchFamily="34" charset="0"/>
                <a:cs typeface="Arial" pitchFamily="34" charset="0"/>
              </a:rPr>
              <a:t>Umurnya</a:t>
            </a:r>
            <a:r>
              <a:rPr lang="en-US" sz="1200" dirty="0">
                <a:latin typeface="Arial" pitchFamily="34" charset="0"/>
                <a:cs typeface="Arial" pitchFamily="34" charset="0"/>
              </a:rPr>
              <a:t> </a:t>
            </a:r>
            <a:r>
              <a:rPr lang="en-US" sz="1200" dirty="0" err="1">
                <a:latin typeface="Arial" pitchFamily="34" charset="0"/>
                <a:cs typeface="Arial" pitchFamily="34" charset="0"/>
              </a:rPr>
              <a:t>tidak</a:t>
            </a:r>
            <a:r>
              <a:rPr lang="en-US" sz="1200" dirty="0">
                <a:latin typeface="Arial" pitchFamily="34" charset="0"/>
                <a:cs typeface="Arial" pitchFamily="34" charset="0"/>
              </a:rPr>
              <a:t> </a:t>
            </a:r>
            <a:r>
              <a:rPr lang="en-US" sz="1200" dirty="0" err="1">
                <a:latin typeface="Arial" pitchFamily="34" charset="0"/>
                <a:cs typeface="Arial" pitchFamily="34" charset="0"/>
              </a:rPr>
              <a:t>dibatasi</a:t>
            </a:r>
            <a:r>
              <a:rPr lang="en-US" sz="1200" dirty="0">
                <a:latin typeface="Arial" pitchFamily="34" charset="0"/>
                <a:cs typeface="Arial" pitchFamily="34" charset="0"/>
              </a:rPr>
              <a:t> </a:t>
            </a:r>
            <a:r>
              <a:rPr lang="en-US" sz="1200" dirty="0" err="1">
                <a:latin typeface="Arial" pitchFamily="34" charset="0"/>
                <a:cs typeface="Arial" pitchFamily="34" charset="0"/>
              </a:rPr>
              <a:t>tergantung</a:t>
            </a:r>
            <a:r>
              <a:rPr lang="en-US" sz="1200" dirty="0">
                <a:latin typeface="Arial" pitchFamily="34" charset="0"/>
                <a:cs typeface="Arial" pitchFamily="34" charset="0"/>
              </a:rPr>
              <a:t> </a:t>
            </a:r>
            <a:r>
              <a:rPr lang="en-US" sz="1200" dirty="0" err="1">
                <a:latin typeface="Arial" pitchFamily="34" charset="0"/>
                <a:cs typeface="Arial" pitchFamily="34" charset="0"/>
              </a:rPr>
              <a:t>dari</a:t>
            </a:r>
            <a:r>
              <a:rPr lang="en-US" sz="1200" dirty="0">
                <a:latin typeface="Arial" pitchFamily="34" charset="0"/>
                <a:cs typeface="Arial" pitchFamily="34" charset="0"/>
              </a:rPr>
              <a:t> bank yang </a:t>
            </a:r>
            <a:r>
              <a:rPr lang="en-US" sz="1200" dirty="0" err="1">
                <a:latin typeface="Arial" pitchFamily="34" charset="0"/>
                <a:cs typeface="Arial" pitchFamily="34" charset="0"/>
              </a:rPr>
              <a:t>menerbitkan</a:t>
            </a:r>
            <a:endParaRPr lang="en-US" sz="1200" dirty="0">
              <a:latin typeface="Arial" pitchFamily="34" charset="0"/>
              <a:cs typeface="Arial" pitchFamily="34" charset="0"/>
            </a:endParaRPr>
          </a:p>
          <a:p>
            <a:pPr marL="265113" indent="-265113" algn="l">
              <a:spcBef>
                <a:spcPct val="20000"/>
              </a:spcBef>
              <a:buClr>
                <a:schemeClr val="accent1"/>
              </a:buClr>
              <a:buSzPct val="85000"/>
              <a:buFont typeface="+mj-lt"/>
              <a:buAutoNum type="arabicPeriod"/>
              <a:defRPr/>
            </a:pPr>
            <a:r>
              <a:rPr lang="en-US" sz="1200" dirty="0" err="1">
                <a:latin typeface="Arial" pitchFamily="34" charset="0"/>
                <a:cs typeface="Arial" pitchFamily="34" charset="0"/>
              </a:rPr>
              <a:t>Dapat</a:t>
            </a:r>
            <a:r>
              <a:rPr lang="en-US" sz="1200" dirty="0">
                <a:latin typeface="Arial" pitchFamily="34" charset="0"/>
                <a:cs typeface="Arial" pitchFamily="34" charset="0"/>
              </a:rPr>
              <a:t> </a:t>
            </a:r>
            <a:r>
              <a:rPr lang="en-US" sz="1200" dirty="0" err="1">
                <a:latin typeface="Arial" pitchFamily="34" charset="0"/>
                <a:cs typeface="Arial" pitchFamily="34" charset="0"/>
              </a:rPr>
              <a:t>dibelanjakan</a:t>
            </a:r>
            <a:r>
              <a:rPr lang="en-US" sz="1200" dirty="0">
                <a:latin typeface="Arial" pitchFamily="34" charset="0"/>
                <a:cs typeface="Arial" pitchFamily="34" charset="0"/>
              </a:rPr>
              <a:t> </a:t>
            </a:r>
            <a:r>
              <a:rPr lang="en-US" sz="1200" dirty="0" err="1">
                <a:latin typeface="Arial" pitchFamily="34" charset="0"/>
                <a:cs typeface="Arial" pitchFamily="34" charset="0"/>
              </a:rPr>
              <a:t>dan</a:t>
            </a:r>
            <a:r>
              <a:rPr lang="en-US" sz="1200" dirty="0">
                <a:latin typeface="Arial" pitchFamily="34" charset="0"/>
                <a:cs typeface="Arial" pitchFamily="34" charset="0"/>
              </a:rPr>
              <a:t> </a:t>
            </a:r>
            <a:r>
              <a:rPr lang="en-US" sz="1200" dirty="0" err="1">
                <a:latin typeface="Arial" pitchFamily="34" charset="0"/>
                <a:cs typeface="Arial" pitchFamily="34" charset="0"/>
              </a:rPr>
              <a:t>diuangkan</a:t>
            </a:r>
            <a:r>
              <a:rPr lang="en-US" sz="1200" dirty="0">
                <a:latin typeface="Arial" pitchFamily="34" charset="0"/>
                <a:cs typeface="Arial" pitchFamily="34" charset="0"/>
              </a:rPr>
              <a:t> di </a:t>
            </a:r>
            <a:r>
              <a:rPr lang="en-US" sz="1200" dirty="0" err="1">
                <a:latin typeface="Arial" pitchFamily="34" charset="0"/>
                <a:cs typeface="Arial" pitchFamily="34" charset="0"/>
              </a:rPr>
              <a:t>berbagai</a:t>
            </a:r>
            <a:r>
              <a:rPr lang="en-US" sz="1200" dirty="0">
                <a:latin typeface="Arial" pitchFamily="34" charset="0"/>
                <a:cs typeface="Arial" pitchFamily="34" charset="0"/>
              </a:rPr>
              <a:t> </a:t>
            </a:r>
            <a:r>
              <a:rPr lang="en-US" sz="1200" dirty="0" err="1">
                <a:latin typeface="Arial" pitchFamily="34" charset="0"/>
                <a:cs typeface="Arial" pitchFamily="34" charset="0"/>
              </a:rPr>
              <a:t>tempat</a:t>
            </a:r>
            <a:r>
              <a:rPr lang="en-US" sz="1200" dirty="0">
                <a:latin typeface="Arial" pitchFamily="34" charset="0"/>
                <a:cs typeface="Arial" pitchFamily="34" charset="0"/>
              </a:rPr>
              <a:t> yang </a:t>
            </a:r>
            <a:r>
              <a:rPr lang="en-US" sz="1200" dirty="0" err="1">
                <a:latin typeface="Arial" pitchFamily="34" charset="0"/>
                <a:cs typeface="Arial" pitchFamily="34" charset="0"/>
              </a:rPr>
              <a:t>punya</a:t>
            </a:r>
            <a:r>
              <a:rPr lang="en-US" sz="1200" dirty="0">
                <a:latin typeface="Arial" pitchFamily="34" charset="0"/>
                <a:cs typeface="Arial" pitchFamily="34" charset="0"/>
              </a:rPr>
              <a:t> </a:t>
            </a:r>
            <a:r>
              <a:rPr lang="en-US" sz="1200" dirty="0" err="1">
                <a:latin typeface="Arial" pitchFamily="34" charset="0"/>
                <a:cs typeface="Arial" pitchFamily="34" charset="0"/>
              </a:rPr>
              <a:t>hubungan</a:t>
            </a:r>
            <a:r>
              <a:rPr lang="en-US" sz="1200" dirty="0">
                <a:latin typeface="Arial" pitchFamily="34" charset="0"/>
                <a:cs typeface="Arial" pitchFamily="34" charset="0"/>
              </a:rPr>
              <a:t> </a:t>
            </a:r>
            <a:r>
              <a:rPr lang="en-US" sz="1200" dirty="0" err="1">
                <a:latin typeface="Arial" pitchFamily="34" charset="0"/>
                <a:cs typeface="Arial" pitchFamily="34" charset="0"/>
              </a:rPr>
              <a:t>dengan</a:t>
            </a:r>
            <a:r>
              <a:rPr lang="en-US" sz="1200" dirty="0">
                <a:latin typeface="Arial" pitchFamily="34" charset="0"/>
                <a:cs typeface="Arial" pitchFamily="34" charset="0"/>
              </a:rPr>
              <a:t> bank yang </a:t>
            </a:r>
            <a:r>
              <a:rPr lang="en-US" sz="1200" dirty="0" err="1">
                <a:latin typeface="Arial" pitchFamily="34" charset="0"/>
                <a:cs typeface="Arial" pitchFamily="34" charset="0"/>
              </a:rPr>
              <a:t>mengeluarkan</a:t>
            </a:r>
            <a:endParaRPr lang="en-US" sz="1200" dirty="0">
              <a:latin typeface="Arial" pitchFamily="34" charset="0"/>
              <a:cs typeface="Arial" pitchFamily="34" charset="0"/>
            </a:endParaRPr>
          </a:p>
          <a:p>
            <a:pPr marL="265113" indent="-265113" algn="l">
              <a:spcBef>
                <a:spcPct val="20000"/>
              </a:spcBef>
              <a:buClr>
                <a:schemeClr val="accent1"/>
              </a:buClr>
              <a:buSzPct val="85000"/>
              <a:buFont typeface="+mj-lt"/>
              <a:buAutoNum type="arabicPeriod"/>
              <a:defRPr/>
            </a:pPr>
            <a:r>
              <a:rPr lang="en-US" sz="1200" dirty="0" err="1">
                <a:latin typeface="Arial" pitchFamily="34" charset="0"/>
                <a:cs typeface="Arial" pitchFamily="34" charset="0"/>
              </a:rPr>
              <a:t>Besarnya</a:t>
            </a:r>
            <a:r>
              <a:rPr lang="en-US" sz="1200" dirty="0">
                <a:latin typeface="Arial" pitchFamily="34" charset="0"/>
                <a:cs typeface="Arial" pitchFamily="34" charset="0"/>
              </a:rPr>
              <a:t> </a:t>
            </a:r>
            <a:r>
              <a:rPr lang="en-US" sz="1200" dirty="0" err="1">
                <a:latin typeface="Arial" pitchFamily="34" charset="0"/>
                <a:cs typeface="Arial" pitchFamily="34" charset="0"/>
              </a:rPr>
              <a:t>nilai</a:t>
            </a:r>
            <a:r>
              <a:rPr lang="en-US" sz="1200" dirty="0">
                <a:latin typeface="Arial" pitchFamily="34" charset="0"/>
                <a:cs typeface="Arial" pitchFamily="34" charset="0"/>
              </a:rPr>
              <a:t> </a:t>
            </a:r>
            <a:r>
              <a:rPr lang="en-US" sz="1200" i="1" dirty="0" err="1">
                <a:latin typeface="Arial" pitchFamily="34" charset="0"/>
                <a:cs typeface="Arial" pitchFamily="34" charset="0"/>
              </a:rPr>
              <a:t>travellers</a:t>
            </a:r>
            <a:r>
              <a:rPr lang="en-US" sz="1200" i="1" dirty="0">
                <a:latin typeface="Arial" pitchFamily="34" charset="0"/>
                <a:cs typeface="Arial" pitchFamily="34" charset="0"/>
              </a:rPr>
              <a:t> </a:t>
            </a:r>
            <a:r>
              <a:rPr lang="en-US" sz="1200" i="1" dirty="0" err="1">
                <a:latin typeface="Arial" pitchFamily="34" charset="0"/>
                <a:cs typeface="Arial" pitchFamily="34" charset="0"/>
              </a:rPr>
              <a:t>cheque</a:t>
            </a:r>
            <a:r>
              <a:rPr lang="en-US" sz="1200" i="1" dirty="0">
                <a:latin typeface="Arial" pitchFamily="34" charset="0"/>
                <a:cs typeface="Arial" pitchFamily="34" charset="0"/>
              </a:rPr>
              <a:t> </a:t>
            </a:r>
            <a:r>
              <a:rPr lang="en-US" sz="1200" dirty="0" err="1">
                <a:latin typeface="Arial" pitchFamily="34" charset="0"/>
                <a:cs typeface="Arial" pitchFamily="34" charset="0"/>
              </a:rPr>
              <a:t>dalam</a:t>
            </a:r>
            <a:r>
              <a:rPr lang="en-US" sz="1200" dirty="0">
                <a:latin typeface="Arial" pitchFamily="34" charset="0"/>
                <a:cs typeface="Arial" pitchFamily="34" charset="0"/>
              </a:rPr>
              <a:t> </a:t>
            </a:r>
            <a:r>
              <a:rPr lang="en-US" sz="1200" dirty="0" err="1">
                <a:latin typeface="Arial" pitchFamily="34" charset="0"/>
                <a:cs typeface="Arial" pitchFamily="34" charset="0"/>
              </a:rPr>
              <a:t>bentuk</a:t>
            </a:r>
            <a:r>
              <a:rPr lang="en-US" sz="1200" dirty="0">
                <a:latin typeface="Arial" pitchFamily="34" charset="0"/>
                <a:cs typeface="Arial" pitchFamily="34" charset="0"/>
              </a:rPr>
              <a:t> </a:t>
            </a:r>
            <a:r>
              <a:rPr lang="en-US" sz="1200" dirty="0" err="1">
                <a:latin typeface="Arial" pitchFamily="34" charset="0"/>
                <a:cs typeface="Arial" pitchFamily="34" charset="0"/>
              </a:rPr>
              <a:t>pecahan</a:t>
            </a:r>
            <a:r>
              <a:rPr lang="en-US" sz="1200" dirty="0">
                <a:latin typeface="Arial" pitchFamily="34" charset="0"/>
                <a:cs typeface="Arial" pitchFamily="34" charset="0"/>
              </a:rPr>
              <a:t> </a:t>
            </a:r>
            <a:r>
              <a:rPr lang="en-US" sz="1200" dirty="0" err="1">
                <a:latin typeface="Arial" pitchFamily="34" charset="0"/>
                <a:cs typeface="Arial" pitchFamily="34" charset="0"/>
              </a:rPr>
              <a:t>tertentu</a:t>
            </a:r>
            <a:endParaRPr lang="en-US" sz="1200" dirty="0">
              <a:latin typeface="Arial" pitchFamily="34" charset="0"/>
              <a:cs typeface="Arial" pitchFamily="34" charset="0"/>
            </a:endParaRPr>
          </a:p>
          <a:p>
            <a:pPr marL="265113" indent="-265113" algn="l">
              <a:spcBef>
                <a:spcPct val="20000"/>
              </a:spcBef>
              <a:buClr>
                <a:schemeClr val="accent1"/>
              </a:buClr>
              <a:buSzPct val="85000"/>
              <a:buFont typeface="+mj-lt"/>
              <a:buAutoNum type="arabicPeriod"/>
              <a:defRPr/>
            </a:pPr>
            <a:r>
              <a:rPr lang="en-US" sz="1200" dirty="0" err="1">
                <a:latin typeface="Arial" pitchFamily="34" charset="0"/>
                <a:cs typeface="Arial" pitchFamily="34" charset="0"/>
              </a:rPr>
              <a:t>Tidak</a:t>
            </a:r>
            <a:r>
              <a:rPr lang="en-US" sz="1200" dirty="0">
                <a:latin typeface="Arial" pitchFamily="34" charset="0"/>
                <a:cs typeface="Arial" pitchFamily="34" charset="0"/>
              </a:rPr>
              <a:t> </a:t>
            </a:r>
            <a:r>
              <a:rPr lang="en-US" sz="1200" dirty="0" err="1">
                <a:latin typeface="Arial" pitchFamily="34" charset="0"/>
                <a:cs typeface="Arial" pitchFamily="34" charset="0"/>
              </a:rPr>
              <a:t>dikenakan</a:t>
            </a:r>
            <a:r>
              <a:rPr lang="en-US" sz="1200" dirty="0">
                <a:latin typeface="Arial" pitchFamily="34" charset="0"/>
                <a:cs typeface="Arial" pitchFamily="34" charset="0"/>
              </a:rPr>
              <a:t> </a:t>
            </a:r>
            <a:r>
              <a:rPr lang="en-US" sz="1200" dirty="0" err="1">
                <a:latin typeface="Arial" pitchFamily="34" charset="0"/>
                <a:cs typeface="Arial" pitchFamily="34" charset="0"/>
              </a:rPr>
              <a:t>materai</a:t>
            </a:r>
            <a:endParaRPr lang="en-US" sz="1200" dirty="0">
              <a:latin typeface="Arial" pitchFamily="34" charset="0"/>
              <a:cs typeface="Arial" pitchFamily="34" charset="0"/>
            </a:endParaRPr>
          </a:p>
          <a:p>
            <a:pPr marL="265113" indent="-265113" algn="l">
              <a:spcBef>
                <a:spcPct val="20000"/>
              </a:spcBef>
              <a:buClr>
                <a:schemeClr val="accent1"/>
              </a:buClr>
              <a:buSzPct val="85000"/>
              <a:buFont typeface="+mj-lt"/>
              <a:buAutoNum type="arabicPeriod"/>
              <a:defRPr/>
            </a:pPr>
            <a:r>
              <a:rPr lang="en-US" sz="1200" dirty="0" err="1">
                <a:latin typeface="Arial" pitchFamily="34" charset="0"/>
                <a:cs typeface="Arial" pitchFamily="34" charset="0"/>
              </a:rPr>
              <a:t>Tanda</a:t>
            </a:r>
            <a:r>
              <a:rPr lang="en-US" sz="1200" dirty="0">
                <a:latin typeface="Arial" pitchFamily="34" charset="0"/>
                <a:cs typeface="Arial" pitchFamily="34" charset="0"/>
              </a:rPr>
              <a:t> </a:t>
            </a:r>
            <a:r>
              <a:rPr lang="en-US" sz="1200" dirty="0" err="1">
                <a:latin typeface="Arial" pitchFamily="34" charset="0"/>
                <a:cs typeface="Arial" pitchFamily="34" charset="0"/>
              </a:rPr>
              <a:t>tangan</a:t>
            </a:r>
            <a:r>
              <a:rPr lang="en-US" sz="1200" dirty="0">
                <a:latin typeface="Arial" pitchFamily="34" charset="0"/>
                <a:cs typeface="Arial" pitchFamily="34" charset="0"/>
              </a:rPr>
              <a:t> </a:t>
            </a:r>
            <a:r>
              <a:rPr lang="en-US" sz="1200" dirty="0" err="1">
                <a:latin typeface="Arial" pitchFamily="34" charset="0"/>
                <a:cs typeface="Arial" pitchFamily="34" charset="0"/>
              </a:rPr>
              <a:t>dibubukkan</a:t>
            </a:r>
            <a:r>
              <a:rPr lang="en-US" sz="1200" dirty="0">
                <a:latin typeface="Arial" pitchFamily="34" charset="0"/>
                <a:cs typeface="Arial" pitchFamily="34" charset="0"/>
              </a:rPr>
              <a:t> </a:t>
            </a:r>
            <a:r>
              <a:rPr lang="en-US" sz="1200" dirty="0" err="1">
                <a:latin typeface="Arial" pitchFamily="34" charset="0"/>
                <a:cs typeface="Arial" pitchFamily="34" charset="0"/>
              </a:rPr>
              <a:t>dua</a:t>
            </a:r>
            <a:r>
              <a:rPr lang="en-US" sz="1200" dirty="0">
                <a:latin typeface="Arial" pitchFamily="34" charset="0"/>
                <a:cs typeface="Arial" pitchFamily="34" charset="0"/>
              </a:rPr>
              <a:t> kali, </a:t>
            </a:r>
            <a:r>
              <a:rPr lang="en-US" sz="1200" dirty="0" err="1">
                <a:latin typeface="Arial" pitchFamily="34" charset="0"/>
                <a:cs typeface="Arial" pitchFamily="34" charset="0"/>
              </a:rPr>
              <a:t>yaitu</a:t>
            </a:r>
            <a:r>
              <a:rPr lang="en-US" sz="1200" dirty="0">
                <a:latin typeface="Arial" pitchFamily="34" charset="0"/>
                <a:cs typeface="Arial" pitchFamily="34" charset="0"/>
              </a:rPr>
              <a:t> </a:t>
            </a:r>
            <a:r>
              <a:rPr lang="en-US" sz="1200" dirty="0" err="1">
                <a:latin typeface="Arial" pitchFamily="34" charset="0"/>
                <a:cs typeface="Arial" pitchFamily="34" charset="0"/>
              </a:rPr>
              <a:t>pada</a:t>
            </a:r>
            <a:r>
              <a:rPr lang="en-US" sz="1200" dirty="0">
                <a:latin typeface="Arial" pitchFamily="34" charset="0"/>
                <a:cs typeface="Arial" pitchFamily="34" charset="0"/>
              </a:rPr>
              <a:t> </a:t>
            </a:r>
            <a:r>
              <a:rPr lang="en-US" sz="1200" dirty="0" err="1">
                <a:latin typeface="Arial" pitchFamily="34" charset="0"/>
                <a:cs typeface="Arial" pitchFamily="34" charset="0"/>
              </a:rPr>
              <a:t>saat</a:t>
            </a:r>
            <a:r>
              <a:rPr lang="en-US" sz="1200" dirty="0">
                <a:latin typeface="Arial" pitchFamily="34" charset="0"/>
                <a:cs typeface="Arial" pitchFamily="34" charset="0"/>
              </a:rPr>
              <a:t> </a:t>
            </a:r>
            <a:r>
              <a:rPr lang="en-US" sz="1200" dirty="0" err="1">
                <a:latin typeface="Arial" pitchFamily="34" charset="0"/>
                <a:cs typeface="Arial" pitchFamily="34" charset="0"/>
              </a:rPr>
              <a:t>pembelian</a:t>
            </a:r>
            <a:r>
              <a:rPr lang="en-US" sz="1200" dirty="0">
                <a:latin typeface="Arial" pitchFamily="34" charset="0"/>
                <a:cs typeface="Arial" pitchFamily="34" charset="0"/>
              </a:rPr>
              <a:t> </a:t>
            </a:r>
            <a:r>
              <a:rPr lang="en-US" sz="1200" dirty="0" err="1">
                <a:latin typeface="Arial" pitchFamily="34" charset="0"/>
                <a:cs typeface="Arial" pitchFamily="34" charset="0"/>
              </a:rPr>
              <a:t>dan</a:t>
            </a:r>
            <a:r>
              <a:rPr lang="en-US" sz="1200" dirty="0">
                <a:latin typeface="Arial" pitchFamily="34" charset="0"/>
                <a:cs typeface="Arial" pitchFamily="34" charset="0"/>
              </a:rPr>
              <a:t> </a:t>
            </a:r>
            <a:r>
              <a:rPr lang="en-US" sz="1200" dirty="0" err="1">
                <a:latin typeface="Arial" pitchFamily="34" charset="0"/>
                <a:cs typeface="Arial" pitchFamily="34" charset="0"/>
              </a:rPr>
              <a:t>pencairan</a:t>
            </a:r>
            <a:endParaRPr lang="en-US" sz="1200" dirty="0">
              <a:latin typeface="Arial" pitchFamily="34" charset="0"/>
              <a:cs typeface="Arial" pitchFamily="34" charset="0"/>
            </a:endParaRPr>
          </a:p>
          <a:p>
            <a:pPr marL="265113" indent="-265113" algn="l">
              <a:spcBef>
                <a:spcPct val="20000"/>
              </a:spcBef>
              <a:buClr>
                <a:schemeClr val="accent1"/>
              </a:buClr>
              <a:buSzPct val="85000"/>
              <a:buFont typeface="+mj-lt"/>
              <a:buAutoNum type="arabicPeriod"/>
              <a:defRPr/>
            </a:pPr>
            <a:r>
              <a:rPr lang="en-US" sz="1200" dirty="0" err="1">
                <a:latin typeface="Arial" pitchFamily="34" charset="0"/>
                <a:cs typeface="Arial" pitchFamily="34" charset="0"/>
              </a:rPr>
              <a:t>Hanya</a:t>
            </a:r>
            <a:r>
              <a:rPr lang="en-US" sz="1200" dirty="0">
                <a:latin typeface="Arial" pitchFamily="34" charset="0"/>
                <a:cs typeface="Arial" pitchFamily="34" charset="0"/>
              </a:rPr>
              <a:t> </a:t>
            </a:r>
            <a:r>
              <a:rPr lang="en-US" sz="1200" dirty="0" err="1">
                <a:latin typeface="Arial" pitchFamily="34" charset="0"/>
                <a:cs typeface="Arial" pitchFamily="34" charset="0"/>
              </a:rPr>
              <a:t>ditandatangani</a:t>
            </a:r>
            <a:r>
              <a:rPr lang="en-US" sz="1200" dirty="0">
                <a:latin typeface="Arial" pitchFamily="34" charset="0"/>
                <a:cs typeface="Arial" pitchFamily="34" charset="0"/>
              </a:rPr>
              <a:t> </a:t>
            </a:r>
            <a:r>
              <a:rPr lang="en-US" sz="1200" dirty="0" err="1">
                <a:latin typeface="Arial" pitchFamily="34" charset="0"/>
                <a:cs typeface="Arial" pitchFamily="34" charset="0"/>
              </a:rPr>
              <a:t>oleh</a:t>
            </a:r>
            <a:r>
              <a:rPr lang="en-US" sz="1200" dirty="0">
                <a:latin typeface="Arial" pitchFamily="34" charset="0"/>
                <a:cs typeface="Arial" pitchFamily="34" charset="0"/>
              </a:rPr>
              <a:t> sat orang (yang </a:t>
            </a:r>
            <a:r>
              <a:rPr lang="en-US" sz="1200" dirty="0" err="1">
                <a:latin typeface="Arial" pitchFamily="34" charset="0"/>
                <a:cs typeface="Arial" pitchFamily="34" charset="0"/>
              </a:rPr>
              <a:t>berhak</a:t>
            </a:r>
            <a:r>
              <a:rPr lang="en-US" sz="1200" dirty="0">
                <a:latin typeface="Arial" pitchFamily="34" charset="0"/>
                <a:cs typeface="Arial" pitchFamily="34" charset="0"/>
              </a:rPr>
              <a:t>)</a:t>
            </a:r>
          </a:p>
          <a:p>
            <a:pPr marL="265113" indent="-265113" algn="l">
              <a:spcBef>
                <a:spcPct val="20000"/>
              </a:spcBef>
              <a:buClr>
                <a:schemeClr val="accent1"/>
              </a:buClr>
              <a:buSzPct val="85000"/>
              <a:buFont typeface="+mj-lt"/>
              <a:buAutoNum type="arabicPeriod"/>
              <a:defRPr/>
            </a:pPr>
            <a:r>
              <a:rPr lang="en-US" sz="1200" dirty="0">
                <a:latin typeface="Arial" pitchFamily="34" charset="0"/>
                <a:cs typeface="Arial" pitchFamily="34" charset="0"/>
              </a:rPr>
              <a:t>TC </a:t>
            </a:r>
            <a:r>
              <a:rPr lang="en-US" sz="1200" dirty="0" err="1">
                <a:latin typeface="Arial" pitchFamily="34" charset="0"/>
                <a:cs typeface="Arial" pitchFamily="34" charset="0"/>
              </a:rPr>
              <a:t>pada</a:t>
            </a:r>
            <a:r>
              <a:rPr lang="en-US" sz="1200" dirty="0">
                <a:latin typeface="Arial" pitchFamily="34" charset="0"/>
                <a:cs typeface="Arial" pitchFamily="34" charset="0"/>
              </a:rPr>
              <a:t> </a:t>
            </a:r>
            <a:r>
              <a:rPr lang="en-US" sz="1200" dirty="0" err="1">
                <a:latin typeface="Arial" pitchFamily="34" charset="0"/>
                <a:cs typeface="Arial" pitchFamily="34" charset="0"/>
              </a:rPr>
              <a:t>hakikatnya</a:t>
            </a:r>
            <a:r>
              <a:rPr lang="en-US" sz="1200" dirty="0">
                <a:latin typeface="Arial" pitchFamily="34" charset="0"/>
                <a:cs typeface="Arial" pitchFamily="34" charset="0"/>
              </a:rPr>
              <a:t> </a:t>
            </a:r>
            <a:r>
              <a:rPr lang="en-US" sz="1200" dirty="0" err="1">
                <a:latin typeface="Arial" pitchFamily="34" charset="0"/>
                <a:cs typeface="Arial" pitchFamily="34" charset="0"/>
              </a:rPr>
              <a:t>bukan</a:t>
            </a:r>
            <a:r>
              <a:rPr lang="en-US" sz="1200" dirty="0">
                <a:latin typeface="Arial" pitchFamily="34" charset="0"/>
                <a:cs typeface="Arial" pitchFamily="34" charset="0"/>
              </a:rPr>
              <a:t> </a:t>
            </a:r>
            <a:r>
              <a:rPr lang="en-US" sz="1200" dirty="0" err="1">
                <a:latin typeface="Arial" pitchFamily="34" charset="0"/>
                <a:cs typeface="Arial" pitchFamily="34" charset="0"/>
              </a:rPr>
              <a:t>berasal</a:t>
            </a:r>
            <a:r>
              <a:rPr lang="en-US" sz="1200" dirty="0">
                <a:latin typeface="Arial" pitchFamily="34" charset="0"/>
                <a:cs typeface="Arial" pitchFamily="34" charset="0"/>
              </a:rPr>
              <a:t> </a:t>
            </a:r>
            <a:r>
              <a:rPr lang="en-US" sz="1200" dirty="0" err="1">
                <a:latin typeface="Arial" pitchFamily="34" charset="0"/>
                <a:cs typeface="Arial" pitchFamily="34" charset="0"/>
              </a:rPr>
              <a:t>dari</a:t>
            </a:r>
            <a:r>
              <a:rPr lang="en-US" sz="1200" dirty="0">
                <a:latin typeface="Arial" pitchFamily="34" charset="0"/>
                <a:cs typeface="Arial" pitchFamily="34" charset="0"/>
              </a:rPr>
              <a:t> </a:t>
            </a:r>
            <a:r>
              <a:rPr lang="en-US" sz="1200" dirty="0" err="1">
                <a:latin typeface="Arial" pitchFamily="34" charset="0"/>
                <a:cs typeface="Arial" pitchFamily="34" charset="0"/>
              </a:rPr>
              <a:t>simpanan</a:t>
            </a:r>
            <a:r>
              <a:rPr lang="en-US" sz="1200" dirty="0">
                <a:latin typeface="Arial" pitchFamily="34" charset="0"/>
                <a:cs typeface="Arial" pitchFamily="34" charset="0"/>
              </a:rPr>
              <a:t> di bank</a:t>
            </a:r>
          </a:p>
          <a:p>
            <a:pPr marL="265113" indent="-265113" algn="l">
              <a:spcBef>
                <a:spcPct val="20000"/>
              </a:spcBef>
              <a:buClr>
                <a:schemeClr val="accent1"/>
              </a:buClr>
              <a:buSzPct val="85000"/>
              <a:buFont typeface="+mj-lt"/>
              <a:buAutoNum type="arabicPeriod"/>
              <a:defRPr/>
            </a:pPr>
            <a:r>
              <a:rPr lang="en-US" sz="1200" dirty="0">
                <a:latin typeface="Arial" pitchFamily="34" charset="0"/>
                <a:cs typeface="Arial" pitchFamily="34" charset="0"/>
              </a:rPr>
              <a:t>TC </a:t>
            </a:r>
            <a:r>
              <a:rPr lang="en-US" sz="1200" dirty="0" err="1">
                <a:latin typeface="Arial" pitchFamily="34" charset="0"/>
                <a:cs typeface="Arial" pitchFamily="34" charset="0"/>
              </a:rPr>
              <a:t>jika</a:t>
            </a:r>
            <a:r>
              <a:rPr lang="en-US" sz="1200" dirty="0">
                <a:latin typeface="Arial" pitchFamily="34" charset="0"/>
                <a:cs typeface="Arial" pitchFamily="34" charset="0"/>
              </a:rPr>
              <a:t> </a:t>
            </a:r>
            <a:r>
              <a:rPr lang="en-US" sz="1200" dirty="0" err="1">
                <a:latin typeface="Arial" pitchFamily="34" charset="0"/>
                <a:cs typeface="Arial" pitchFamily="34" charset="0"/>
              </a:rPr>
              <a:t>hilang</a:t>
            </a:r>
            <a:r>
              <a:rPr lang="en-US" sz="1200" dirty="0">
                <a:latin typeface="Arial" pitchFamily="34" charset="0"/>
                <a:cs typeface="Arial" pitchFamily="34" charset="0"/>
              </a:rPr>
              <a:t> </a:t>
            </a:r>
            <a:r>
              <a:rPr lang="en-US" sz="1200" dirty="0" err="1">
                <a:latin typeface="Arial" pitchFamily="34" charset="0"/>
                <a:cs typeface="Arial" pitchFamily="34" charset="0"/>
              </a:rPr>
              <a:t>daipat</a:t>
            </a:r>
            <a:r>
              <a:rPr lang="en-US" sz="1200" dirty="0">
                <a:latin typeface="Arial" pitchFamily="34" charset="0"/>
                <a:cs typeface="Arial" pitchFamily="34" charset="0"/>
              </a:rPr>
              <a:t> </a:t>
            </a:r>
            <a:r>
              <a:rPr lang="en-US" sz="1200" dirty="0" err="1">
                <a:latin typeface="Arial" pitchFamily="34" charset="0"/>
                <a:cs typeface="Arial" pitchFamily="34" charset="0"/>
              </a:rPr>
              <a:t>diganti</a:t>
            </a:r>
            <a:r>
              <a:rPr lang="en-US" sz="1200" dirty="0">
                <a:latin typeface="Arial" pitchFamily="34" charset="0"/>
                <a:cs typeface="Arial" pitchFamily="34" charset="0"/>
              </a:rPr>
              <a:t> </a:t>
            </a:r>
            <a:r>
              <a:rPr lang="en-US" sz="1200" dirty="0" err="1">
                <a:latin typeface="Arial" pitchFamily="34" charset="0"/>
                <a:cs typeface="Arial" pitchFamily="34" charset="0"/>
              </a:rPr>
              <a:t>sesuai</a:t>
            </a:r>
            <a:r>
              <a:rPr lang="en-US" sz="1200" dirty="0">
                <a:latin typeface="Arial" pitchFamily="34" charset="0"/>
                <a:cs typeface="Arial" pitchFamily="34" charset="0"/>
              </a:rPr>
              <a:t> </a:t>
            </a:r>
            <a:r>
              <a:rPr lang="en-US" sz="1200" dirty="0" err="1">
                <a:latin typeface="Arial" pitchFamily="34" charset="0"/>
                <a:cs typeface="Arial" pitchFamily="34" charset="0"/>
              </a:rPr>
              <a:t>dengan</a:t>
            </a:r>
            <a:r>
              <a:rPr lang="en-US" sz="1200" dirty="0">
                <a:latin typeface="Arial" pitchFamily="34" charset="0"/>
                <a:cs typeface="Arial" pitchFamily="34" charset="0"/>
              </a:rPr>
              <a:t> nominal yang </a:t>
            </a:r>
            <a:r>
              <a:rPr lang="en-US" sz="1200" dirty="0" err="1">
                <a:latin typeface="Arial" pitchFamily="34" charset="0"/>
                <a:cs typeface="Arial" pitchFamily="34" charset="0"/>
              </a:rPr>
              <a:t>hilang</a:t>
            </a:r>
            <a:r>
              <a:rPr lang="en-US" sz="1200" dirty="0">
                <a:latin typeface="Arial" pitchFamily="34" charset="0"/>
                <a:cs typeface="Arial" pitchFamily="34" charset="0"/>
              </a:rPr>
              <a:t> </a:t>
            </a:r>
            <a:r>
              <a:rPr lang="en-US" sz="1200" dirty="0" err="1">
                <a:latin typeface="Arial" pitchFamily="34" charset="0"/>
                <a:cs typeface="Arial" pitchFamily="34" charset="0"/>
              </a:rPr>
              <a:t>tersebut</a:t>
            </a:r>
            <a:r>
              <a:rPr lang="en-US" sz="1200" dirty="0">
                <a:latin typeface="Arial" pitchFamily="34" charset="0"/>
                <a:cs typeface="Arial" pitchFamily="34" charset="0"/>
              </a:rPr>
              <a:t>.</a:t>
            </a:r>
          </a:p>
          <a:p>
            <a:endParaRPr lang="id-ID" sz="1200" dirty="0"/>
          </a:p>
        </p:txBody>
      </p:sp>
      <p:sp>
        <p:nvSpPr>
          <p:cNvPr id="4" name="Subtitle 3"/>
          <p:cNvSpPr>
            <a:spLocks noGrp="1"/>
          </p:cNvSpPr>
          <p:nvPr>
            <p:ph type="subTitle" idx="2"/>
          </p:nvPr>
        </p:nvSpPr>
        <p:spPr>
          <a:xfrm>
            <a:off x="467544" y="1059582"/>
            <a:ext cx="3816424" cy="3450994"/>
          </a:xfrm>
        </p:spPr>
        <p:txBody>
          <a:bodyPr/>
          <a:lstStyle/>
          <a:p>
            <a:pPr marL="274320" indent="-274320" algn="l">
              <a:spcBef>
                <a:spcPct val="20000"/>
              </a:spcBef>
              <a:buClr>
                <a:schemeClr val="accent1"/>
              </a:buClr>
              <a:buSzPct val="85000"/>
              <a:defRPr/>
            </a:pPr>
            <a:r>
              <a:rPr lang="en-US" sz="1200" u="sng" dirty="0" err="1"/>
              <a:t>Persenoal</a:t>
            </a:r>
            <a:r>
              <a:rPr lang="en-US" sz="1200" u="sng" dirty="0"/>
              <a:t> </a:t>
            </a:r>
            <a:r>
              <a:rPr lang="en-US" sz="1200" u="sng" dirty="0" err="1"/>
              <a:t>Cheque</a:t>
            </a:r>
            <a:endParaRPr lang="en-US" sz="1200" u="sng" dirty="0"/>
          </a:p>
          <a:p>
            <a:pPr marL="265113" indent="-265113" algn="l">
              <a:spcBef>
                <a:spcPct val="20000"/>
              </a:spcBef>
              <a:buClr>
                <a:schemeClr val="accent1"/>
              </a:buClr>
              <a:buSzPct val="85000"/>
              <a:buFont typeface="+mj-lt"/>
              <a:buAutoNum type="arabicPeriod"/>
              <a:defRPr/>
            </a:pPr>
            <a:r>
              <a:rPr lang="en-US" sz="1200" dirty="0" err="1"/>
              <a:t>Umurnya</a:t>
            </a:r>
            <a:r>
              <a:rPr lang="en-US" sz="1200" dirty="0"/>
              <a:t> </a:t>
            </a:r>
            <a:r>
              <a:rPr lang="en-US" sz="1200" dirty="0" err="1"/>
              <a:t>mak</a:t>
            </a:r>
            <a:r>
              <a:rPr lang="en-US" sz="1200" dirty="0"/>
              <a:t>. 70 </a:t>
            </a:r>
            <a:r>
              <a:rPr lang="en-US" sz="1200" dirty="0" err="1"/>
              <a:t>hari</a:t>
            </a:r>
            <a:endParaRPr lang="en-US" sz="1200" dirty="0"/>
          </a:p>
          <a:p>
            <a:pPr marL="265113" indent="-265113" algn="l">
              <a:spcBef>
                <a:spcPct val="20000"/>
              </a:spcBef>
              <a:buClr>
                <a:schemeClr val="accent1"/>
              </a:buClr>
              <a:buSzPct val="85000"/>
              <a:buFont typeface="+mj-lt"/>
              <a:buAutoNum type="arabicPeriod"/>
              <a:defRPr/>
            </a:pPr>
            <a:r>
              <a:rPr lang="en-US" sz="1200" dirty="0" err="1"/>
              <a:t>Hanya</a:t>
            </a:r>
            <a:r>
              <a:rPr lang="en-US" sz="1200" dirty="0"/>
              <a:t> </a:t>
            </a:r>
            <a:r>
              <a:rPr lang="en-US" sz="1200" dirty="0" err="1"/>
              <a:t>dapat</a:t>
            </a:r>
            <a:r>
              <a:rPr lang="en-US" sz="1200" dirty="0"/>
              <a:t> </a:t>
            </a:r>
            <a:r>
              <a:rPr lang="en-US" sz="1200" dirty="0" err="1"/>
              <a:t>diuangkan</a:t>
            </a:r>
            <a:r>
              <a:rPr lang="en-US" sz="1200" dirty="0"/>
              <a:t> </a:t>
            </a:r>
            <a:r>
              <a:rPr lang="en-US" sz="1200" dirty="0" err="1"/>
              <a:t>pada</a:t>
            </a:r>
            <a:r>
              <a:rPr lang="en-US" sz="1200" dirty="0"/>
              <a:t> bank di mana </a:t>
            </a:r>
            <a:r>
              <a:rPr lang="en-US" sz="1200" dirty="0" err="1"/>
              <a:t>dibuka</a:t>
            </a:r>
            <a:r>
              <a:rPr lang="en-US" sz="1200" dirty="0"/>
              <a:t> </a:t>
            </a:r>
            <a:r>
              <a:rPr lang="en-US" sz="1200" dirty="0" err="1"/>
              <a:t>rekening</a:t>
            </a:r>
            <a:endParaRPr lang="en-US" sz="1200" dirty="0"/>
          </a:p>
          <a:p>
            <a:pPr marL="265113" indent="-265113" algn="l">
              <a:spcBef>
                <a:spcPct val="20000"/>
              </a:spcBef>
              <a:buClr>
                <a:schemeClr val="accent1"/>
              </a:buClr>
              <a:buSzPct val="85000"/>
              <a:buFont typeface="+mj-lt"/>
              <a:buAutoNum type="arabicPeriod"/>
              <a:defRPr/>
            </a:pPr>
            <a:r>
              <a:rPr lang="en-US" sz="1200" dirty="0" err="1"/>
              <a:t>Besarnya</a:t>
            </a:r>
            <a:r>
              <a:rPr lang="en-US" sz="1200" dirty="0"/>
              <a:t> </a:t>
            </a:r>
            <a:r>
              <a:rPr lang="en-US" sz="1200" dirty="0" err="1"/>
              <a:t>nilai</a:t>
            </a:r>
            <a:r>
              <a:rPr lang="en-US" sz="1200" dirty="0"/>
              <a:t> </a:t>
            </a:r>
            <a:r>
              <a:rPr lang="en-US" sz="1200" dirty="0" err="1"/>
              <a:t>cek</a:t>
            </a:r>
            <a:r>
              <a:rPr lang="en-US" sz="1200" dirty="0"/>
              <a:t> </a:t>
            </a:r>
            <a:r>
              <a:rPr lang="en-US" sz="1200" dirty="0" err="1"/>
              <a:t>ditulis</a:t>
            </a:r>
            <a:r>
              <a:rPr lang="en-US" sz="1200" dirty="0"/>
              <a:t> </a:t>
            </a:r>
            <a:r>
              <a:rPr lang="en-US" sz="1200" dirty="0" err="1"/>
              <a:t>pada</a:t>
            </a:r>
            <a:r>
              <a:rPr lang="en-US" sz="1200" dirty="0"/>
              <a:t> </a:t>
            </a:r>
            <a:r>
              <a:rPr lang="en-US" sz="1200" dirty="0" err="1"/>
              <a:t>saat</a:t>
            </a:r>
            <a:r>
              <a:rPr lang="en-US" sz="1200" dirty="0"/>
              <a:t> </a:t>
            </a:r>
            <a:r>
              <a:rPr lang="en-US" sz="1200" dirty="0" err="1"/>
              <a:t>penerbitan</a:t>
            </a:r>
            <a:r>
              <a:rPr lang="en-US" sz="1200" dirty="0"/>
              <a:t> </a:t>
            </a:r>
            <a:r>
              <a:rPr lang="en-US" sz="1200" dirty="0" err="1"/>
              <a:t>cek</a:t>
            </a:r>
            <a:endParaRPr lang="en-US" sz="1200" dirty="0"/>
          </a:p>
          <a:p>
            <a:pPr marL="265113" indent="-265113" algn="l">
              <a:spcBef>
                <a:spcPct val="20000"/>
              </a:spcBef>
              <a:buClr>
                <a:schemeClr val="accent1"/>
              </a:buClr>
              <a:buSzPct val="85000"/>
              <a:buFont typeface="+mj-lt"/>
              <a:buAutoNum type="arabicPeriod"/>
              <a:defRPr/>
            </a:pPr>
            <a:r>
              <a:rPr lang="en-US" sz="1200" dirty="0" err="1"/>
              <a:t>Dikenakan</a:t>
            </a:r>
            <a:r>
              <a:rPr lang="en-US" sz="1200" dirty="0"/>
              <a:t> </a:t>
            </a:r>
            <a:r>
              <a:rPr lang="en-US" sz="1200" dirty="0" err="1"/>
              <a:t>bea</a:t>
            </a:r>
            <a:r>
              <a:rPr lang="en-US" sz="1200" dirty="0"/>
              <a:t> </a:t>
            </a:r>
            <a:r>
              <a:rPr lang="en-US" sz="1200" dirty="0" err="1"/>
              <a:t>materai</a:t>
            </a:r>
            <a:endParaRPr lang="en-US" sz="1200" dirty="0"/>
          </a:p>
          <a:p>
            <a:pPr marL="265113" indent="-265113" algn="l">
              <a:spcBef>
                <a:spcPct val="20000"/>
              </a:spcBef>
              <a:buClr>
                <a:schemeClr val="accent1"/>
              </a:buClr>
              <a:buSzPct val="85000"/>
              <a:buFont typeface="+mj-lt"/>
              <a:buAutoNum type="arabicPeriod"/>
              <a:defRPr/>
            </a:pPr>
            <a:r>
              <a:rPr lang="en-US" sz="1200" dirty="0" err="1"/>
              <a:t>Tanda</a:t>
            </a:r>
            <a:r>
              <a:rPr lang="en-US" sz="1200" dirty="0"/>
              <a:t> </a:t>
            </a:r>
            <a:r>
              <a:rPr lang="en-US" sz="1200" dirty="0" err="1"/>
              <a:t>tangan</a:t>
            </a:r>
            <a:r>
              <a:rPr lang="en-US" sz="1200" dirty="0"/>
              <a:t> </a:t>
            </a:r>
            <a:r>
              <a:rPr lang="en-US" sz="1200" dirty="0" err="1"/>
              <a:t>dibubuhkan</a:t>
            </a:r>
            <a:r>
              <a:rPr lang="en-US" sz="1200" dirty="0"/>
              <a:t> </a:t>
            </a:r>
            <a:r>
              <a:rPr lang="en-US" sz="1200" dirty="0" err="1"/>
              <a:t>pada</a:t>
            </a:r>
            <a:r>
              <a:rPr lang="en-US" sz="1200" dirty="0"/>
              <a:t> </a:t>
            </a:r>
            <a:r>
              <a:rPr lang="en-US" sz="1200" dirty="0" err="1"/>
              <a:t>saat</a:t>
            </a:r>
            <a:r>
              <a:rPr lang="en-US" sz="1200" dirty="0"/>
              <a:t> </a:t>
            </a:r>
            <a:r>
              <a:rPr lang="en-US" sz="1200" dirty="0" err="1"/>
              <a:t>cek</a:t>
            </a:r>
            <a:r>
              <a:rPr lang="en-US" sz="1200" dirty="0"/>
              <a:t> </a:t>
            </a:r>
            <a:r>
              <a:rPr lang="en-US" sz="1200" dirty="0" err="1"/>
              <a:t>diterbitkan</a:t>
            </a:r>
            <a:endParaRPr lang="en-US" sz="1200" dirty="0"/>
          </a:p>
          <a:p>
            <a:pPr marL="265113" indent="-265113" algn="l">
              <a:spcBef>
                <a:spcPct val="20000"/>
              </a:spcBef>
              <a:buClr>
                <a:schemeClr val="accent1"/>
              </a:buClr>
              <a:buSzPct val="85000"/>
              <a:buFont typeface="+mj-lt"/>
              <a:buAutoNum type="arabicPeriod"/>
              <a:defRPr/>
            </a:pPr>
            <a:r>
              <a:rPr lang="en-US" sz="1200" dirty="0" err="1"/>
              <a:t>Dapat</a:t>
            </a:r>
            <a:r>
              <a:rPr lang="en-US" sz="1200" dirty="0"/>
              <a:t> </a:t>
            </a:r>
            <a:r>
              <a:rPr lang="en-US" sz="1200" dirty="0" err="1"/>
              <a:t>ditandatangani</a:t>
            </a:r>
            <a:r>
              <a:rPr lang="en-US" sz="1200" dirty="0"/>
              <a:t> </a:t>
            </a:r>
            <a:r>
              <a:rPr lang="en-US" sz="1200" dirty="0" err="1"/>
              <a:t>lebih</a:t>
            </a:r>
            <a:r>
              <a:rPr lang="en-US" sz="1200" dirty="0"/>
              <a:t> </a:t>
            </a:r>
            <a:r>
              <a:rPr lang="en-US" sz="1200" dirty="0" err="1"/>
              <a:t>dari</a:t>
            </a:r>
            <a:r>
              <a:rPr lang="en-US" sz="1200" dirty="0"/>
              <a:t> </a:t>
            </a:r>
            <a:r>
              <a:rPr lang="en-US" sz="1200" dirty="0" err="1"/>
              <a:t>dua</a:t>
            </a:r>
            <a:r>
              <a:rPr lang="en-US" sz="1200" dirty="0"/>
              <a:t> orang</a:t>
            </a:r>
          </a:p>
          <a:p>
            <a:pPr marL="265113" indent="-265113" algn="l">
              <a:spcBef>
                <a:spcPct val="20000"/>
              </a:spcBef>
              <a:buClr>
                <a:schemeClr val="accent1"/>
              </a:buClr>
              <a:buSzPct val="85000"/>
              <a:buFont typeface="+mj-lt"/>
              <a:buAutoNum type="arabicPeriod"/>
              <a:defRPr/>
            </a:pPr>
            <a:r>
              <a:rPr lang="en-US" sz="1200" dirty="0" err="1"/>
              <a:t>Cek</a:t>
            </a:r>
            <a:r>
              <a:rPr lang="en-US" sz="1200" dirty="0"/>
              <a:t> </a:t>
            </a:r>
            <a:r>
              <a:rPr lang="en-US" sz="1200" dirty="0" err="1"/>
              <a:t>biasa</a:t>
            </a:r>
            <a:r>
              <a:rPr lang="en-US" sz="1200" dirty="0"/>
              <a:t> </a:t>
            </a:r>
            <a:r>
              <a:rPr lang="en-US" sz="1200" dirty="0" err="1"/>
              <a:t>pada</a:t>
            </a:r>
            <a:r>
              <a:rPr lang="en-US" sz="1200" dirty="0"/>
              <a:t> </a:t>
            </a:r>
            <a:r>
              <a:rPr lang="en-US" sz="1200" dirty="0" err="1"/>
              <a:t>hakikatnya</a:t>
            </a:r>
            <a:r>
              <a:rPr lang="en-US" sz="1200" dirty="0"/>
              <a:t> </a:t>
            </a:r>
            <a:r>
              <a:rPr lang="en-US" sz="1200" dirty="0" err="1"/>
              <a:t>adalah</a:t>
            </a:r>
            <a:r>
              <a:rPr lang="en-US" sz="1200" dirty="0"/>
              <a:t> </a:t>
            </a:r>
            <a:r>
              <a:rPr lang="en-US" sz="1200" dirty="0" err="1"/>
              <a:t>pencairan</a:t>
            </a:r>
            <a:r>
              <a:rPr lang="en-US" sz="1200" dirty="0"/>
              <a:t> dana </a:t>
            </a:r>
            <a:r>
              <a:rPr lang="en-US" sz="1200" dirty="0" err="1"/>
              <a:t>dibank</a:t>
            </a:r>
            <a:endParaRPr lang="en-US" sz="1200" dirty="0"/>
          </a:p>
          <a:p>
            <a:pPr marL="265113" indent="-265113" algn="l">
              <a:spcBef>
                <a:spcPct val="20000"/>
              </a:spcBef>
              <a:buClr>
                <a:schemeClr val="accent1"/>
              </a:buClr>
              <a:buSzPct val="85000"/>
              <a:buFont typeface="+mj-lt"/>
              <a:buAutoNum type="arabicPeriod"/>
              <a:defRPr/>
            </a:pPr>
            <a:r>
              <a:rPr lang="en-US" sz="1200" dirty="0" err="1"/>
              <a:t>Cek</a:t>
            </a:r>
            <a:r>
              <a:rPr lang="en-US" sz="1200" dirty="0"/>
              <a:t> </a:t>
            </a:r>
            <a:r>
              <a:rPr lang="en-US" sz="1200" dirty="0" err="1"/>
              <a:t>biasa</a:t>
            </a:r>
            <a:r>
              <a:rPr lang="en-US" sz="1200" dirty="0"/>
              <a:t> </a:t>
            </a:r>
            <a:r>
              <a:rPr lang="en-US" sz="1200" dirty="0" err="1"/>
              <a:t>jika</a:t>
            </a:r>
            <a:r>
              <a:rPr lang="en-US" sz="1200" dirty="0"/>
              <a:t> </a:t>
            </a:r>
            <a:r>
              <a:rPr lang="en-US" sz="1200" dirty="0" err="1"/>
              <a:t>hilang</a:t>
            </a:r>
            <a:r>
              <a:rPr lang="en-US" sz="1200" dirty="0"/>
              <a:t>, </a:t>
            </a:r>
            <a:r>
              <a:rPr lang="en-US" sz="1200" dirty="0" err="1"/>
              <a:t>maka</a:t>
            </a:r>
            <a:r>
              <a:rPr lang="en-US" sz="1200" dirty="0"/>
              <a:t> </a:t>
            </a:r>
            <a:r>
              <a:rPr lang="en-US" sz="1200" dirty="0" err="1"/>
              <a:t>tidak</a:t>
            </a:r>
            <a:r>
              <a:rPr lang="en-US" sz="1200" dirty="0"/>
              <a:t> </a:t>
            </a:r>
            <a:r>
              <a:rPr lang="en-US" sz="1200" dirty="0" err="1"/>
              <a:t>dapat</a:t>
            </a:r>
            <a:r>
              <a:rPr lang="en-US" sz="1200" dirty="0"/>
              <a:t> </a:t>
            </a:r>
            <a:r>
              <a:rPr lang="en-US" sz="1200" dirty="0" err="1"/>
              <a:t>digantikan</a:t>
            </a:r>
            <a:endParaRPr lang="en-US" sz="1200" dirty="0"/>
          </a:p>
          <a:p>
            <a:endParaRPr lang="id-ID" sz="1200" dirty="0"/>
          </a:p>
        </p:txBody>
      </p:sp>
      <p:sp>
        <p:nvSpPr>
          <p:cNvPr id="5" name="Subtitle 4"/>
          <p:cNvSpPr>
            <a:spLocks noGrp="1"/>
          </p:cNvSpPr>
          <p:nvPr>
            <p:ph type="subTitle" idx="3"/>
          </p:nvPr>
        </p:nvSpPr>
        <p:spPr>
          <a:xfrm>
            <a:off x="611560" y="555526"/>
            <a:ext cx="8064896" cy="457200"/>
          </a:xfrm>
        </p:spPr>
        <p:txBody>
          <a:bodyPr/>
          <a:lstStyle/>
          <a:p>
            <a:pPr lvl="0"/>
            <a:r>
              <a:rPr lang="en-US" sz="1600" b="0" dirty="0" err="1">
                <a:solidFill>
                  <a:srgbClr val="000000"/>
                </a:solidFill>
              </a:rPr>
              <a:t>Perbedaan</a:t>
            </a:r>
            <a:r>
              <a:rPr lang="en-US" sz="1600" b="0" dirty="0">
                <a:solidFill>
                  <a:srgbClr val="000000"/>
                </a:solidFill>
              </a:rPr>
              <a:t> </a:t>
            </a:r>
            <a:r>
              <a:rPr lang="en-US" sz="1600" b="0" dirty="0" err="1">
                <a:solidFill>
                  <a:srgbClr val="000000"/>
                </a:solidFill>
              </a:rPr>
              <a:t>antara</a:t>
            </a:r>
            <a:r>
              <a:rPr lang="en-US" sz="1600" b="0" dirty="0">
                <a:solidFill>
                  <a:srgbClr val="000000"/>
                </a:solidFill>
              </a:rPr>
              <a:t> personal </a:t>
            </a:r>
            <a:r>
              <a:rPr lang="en-US" sz="1600" b="0" dirty="0" err="1">
                <a:solidFill>
                  <a:srgbClr val="000000"/>
                </a:solidFill>
              </a:rPr>
              <a:t>cheque</a:t>
            </a:r>
            <a:r>
              <a:rPr lang="en-US" sz="1600" b="0" dirty="0">
                <a:solidFill>
                  <a:srgbClr val="000000"/>
                </a:solidFill>
              </a:rPr>
              <a:t> </a:t>
            </a:r>
            <a:r>
              <a:rPr lang="en-US" sz="1600" b="0" dirty="0" err="1">
                <a:solidFill>
                  <a:srgbClr val="000000"/>
                </a:solidFill>
              </a:rPr>
              <a:t>dengan</a:t>
            </a:r>
            <a:r>
              <a:rPr lang="en-US" sz="1600" b="0" dirty="0">
                <a:solidFill>
                  <a:srgbClr val="000000"/>
                </a:solidFill>
              </a:rPr>
              <a:t> </a:t>
            </a:r>
            <a:r>
              <a:rPr lang="en-US" sz="1600" b="0" dirty="0" err="1">
                <a:solidFill>
                  <a:srgbClr val="000000"/>
                </a:solidFill>
              </a:rPr>
              <a:t>travellers</a:t>
            </a:r>
            <a:r>
              <a:rPr lang="en-US" sz="1600" b="0" dirty="0">
                <a:solidFill>
                  <a:srgbClr val="000000"/>
                </a:solidFill>
              </a:rPr>
              <a:t> </a:t>
            </a:r>
            <a:r>
              <a:rPr lang="en-US" sz="1600" b="0" dirty="0" err="1">
                <a:solidFill>
                  <a:srgbClr val="000000"/>
                </a:solidFill>
              </a:rPr>
              <a:t>cheque</a:t>
            </a:r>
            <a:endParaRPr lang="en-US" sz="1600" b="0" dirty="0">
              <a:solidFill>
                <a:srgbClr val="000000"/>
              </a:solidFill>
            </a:endParaRPr>
          </a:p>
          <a:p>
            <a:endParaRPr lang="id-ID" sz="1600" dirty="0"/>
          </a:p>
        </p:txBody>
      </p:sp>
    </p:spTree>
    <p:extLst>
      <p:ext uri="{BB962C8B-B14F-4D97-AF65-F5344CB8AC3E}">
        <p14:creationId xmlns:p14="http://schemas.microsoft.com/office/powerpoint/2010/main" val="3180550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sp>
        <p:nvSpPr>
          <p:cNvPr id="1048799" name="Google Shape;1327;p45"/>
          <p:cNvSpPr txBox="1">
            <a:spLocks noGrp="1"/>
          </p:cNvSpPr>
          <p:nvPr>
            <p:ph type="subTitle" idx="2"/>
          </p:nvPr>
        </p:nvSpPr>
        <p:spPr>
          <a:xfrm>
            <a:off x="719993" y="771550"/>
            <a:ext cx="4716104" cy="3312368"/>
          </a:xfrm>
          <a:prstGeom prst="rect">
            <a:avLst/>
          </a:prstGeom>
        </p:spPr>
        <p:txBody>
          <a:bodyPr spcFirstLastPara="1" wrap="square" lIns="91425" tIns="91425" rIns="91425" bIns="91425" anchor="t" anchorCtr="0">
            <a:noAutofit/>
          </a:bodyPr>
          <a:lstStyle/>
          <a:p>
            <a:pPr marL="0" lvl="0" indent="0"/>
            <a:r>
              <a:rPr lang="en-US" b="1" dirty="0"/>
              <a:t>8. Electronic Banking</a:t>
            </a:r>
          </a:p>
          <a:p>
            <a:pPr marL="0" lvl="0" indent="0"/>
            <a:endParaRPr lang="en-US" b="1" dirty="0"/>
          </a:p>
          <a:p>
            <a:pPr marL="0" lvl="0" indent="0"/>
            <a:r>
              <a:rPr lang="en-US" dirty="0"/>
              <a:t>      </a:t>
            </a:r>
            <a:r>
              <a:rPr lang="en-US" dirty="0" err="1"/>
              <a:t>Elektronik</a:t>
            </a:r>
            <a:r>
              <a:rPr lang="en-US" dirty="0"/>
              <a:t> banking (e-banking) </a:t>
            </a:r>
            <a:r>
              <a:rPr lang="en-US" dirty="0" err="1"/>
              <a:t>adalah</a:t>
            </a:r>
            <a:r>
              <a:rPr lang="en-US" dirty="0"/>
              <a:t> </a:t>
            </a:r>
            <a:r>
              <a:rPr lang="en-US" dirty="0" err="1"/>
              <a:t>layanan</a:t>
            </a:r>
            <a:r>
              <a:rPr lang="en-US" dirty="0"/>
              <a:t> yang </a:t>
            </a:r>
            <a:r>
              <a:rPr lang="en-US" dirty="0" err="1"/>
              <a:t>memungkinkan</a:t>
            </a:r>
            <a:r>
              <a:rPr lang="en-US" dirty="0"/>
              <a:t> </a:t>
            </a:r>
            <a:r>
              <a:rPr lang="en-US" dirty="0" err="1"/>
              <a:t>nasabah</a:t>
            </a:r>
            <a:r>
              <a:rPr lang="en-US" dirty="0"/>
              <a:t> bank </a:t>
            </a:r>
            <a:r>
              <a:rPr lang="en-US" dirty="0" err="1"/>
              <a:t>untuk</a:t>
            </a:r>
            <a:r>
              <a:rPr lang="en-US" dirty="0"/>
              <a:t> </a:t>
            </a:r>
            <a:r>
              <a:rPr lang="en-US" dirty="0" err="1"/>
              <a:t>memperoleh</a:t>
            </a:r>
            <a:r>
              <a:rPr lang="en-US" dirty="0"/>
              <a:t> </a:t>
            </a:r>
            <a:r>
              <a:rPr lang="en-US" dirty="0" err="1"/>
              <a:t>informasi</a:t>
            </a:r>
            <a:r>
              <a:rPr lang="en-US" dirty="0"/>
              <a:t>, </a:t>
            </a:r>
            <a:r>
              <a:rPr lang="en-US" dirty="0" err="1"/>
              <a:t>melakukan</a:t>
            </a:r>
            <a:r>
              <a:rPr lang="en-US" dirty="0"/>
              <a:t> </a:t>
            </a:r>
            <a:r>
              <a:rPr lang="en-US" dirty="0" err="1"/>
              <a:t>komunikasi</a:t>
            </a:r>
            <a:r>
              <a:rPr lang="en-US" dirty="0"/>
              <a:t>, dan </a:t>
            </a:r>
            <a:r>
              <a:rPr lang="en-US" dirty="0" err="1"/>
              <a:t>melakukan</a:t>
            </a:r>
            <a:r>
              <a:rPr lang="en-US" dirty="0"/>
              <a:t> </a:t>
            </a:r>
            <a:r>
              <a:rPr lang="en-US" dirty="0" err="1"/>
              <a:t>transaksi</a:t>
            </a:r>
            <a:r>
              <a:rPr lang="en-US" dirty="0"/>
              <a:t> </a:t>
            </a:r>
            <a:r>
              <a:rPr lang="en-US" dirty="0" err="1"/>
              <a:t>perbankan</a:t>
            </a:r>
            <a:r>
              <a:rPr lang="en-US" dirty="0"/>
              <a:t> </a:t>
            </a:r>
            <a:r>
              <a:rPr lang="en-US" dirty="0" err="1"/>
              <a:t>melalui</a:t>
            </a:r>
            <a:r>
              <a:rPr lang="en-US" dirty="0"/>
              <a:t> alternative delivery channel media </a:t>
            </a:r>
            <a:r>
              <a:rPr lang="en-US" dirty="0" err="1"/>
              <a:t>elektronik</a:t>
            </a:r>
            <a:r>
              <a:rPr lang="en-US" dirty="0"/>
              <a:t> </a:t>
            </a:r>
            <a:r>
              <a:rPr lang="en-US" dirty="0" err="1"/>
              <a:t>seperti</a:t>
            </a:r>
            <a:r>
              <a:rPr lang="en-US" dirty="0"/>
              <a:t> Automatic Teller Machine (ATM), phone banking, electronic fund transfer (EFT), electronic data capture (EDC)/point of sales (POS), internet banking, dan mobile banking.</a:t>
            </a:r>
            <a:endParaRPr lang="en" dirty="0"/>
          </a:p>
        </p:txBody>
      </p:sp>
      <p:pic>
        <p:nvPicPr>
          <p:cNvPr id="2097210" name="Google Shape;1328;p45"/>
          <p:cNvPicPr preferRelativeResize="0">
            <a:picLocks/>
          </p:cNvPicPr>
          <p:nvPr/>
        </p:nvPicPr>
        <p:blipFill>
          <a:blip r:embed="rId3">
            <a:alphaModFix/>
          </a:blip>
          <a:stretch>
            <a:fillRect/>
          </a:stretch>
        </p:blipFill>
        <p:spPr>
          <a:xfrm flipH="1">
            <a:off x="-36512" y="4227934"/>
            <a:ext cx="1274532" cy="1097281"/>
          </a:xfrm>
          <a:prstGeom prst="rect">
            <a:avLst/>
          </a:prstGeom>
          <a:noFill/>
          <a:ln>
            <a:noFill/>
          </a:ln>
        </p:spPr>
      </p:pic>
      <p:pic>
        <p:nvPicPr>
          <p:cNvPr id="6" name="Picture 5">
            <a:extLst>
              <a:ext uri="{FF2B5EF4-FFF2-40B4-BE49-F238E27FC236}">
                <a16:creationId xmlns="" xmlns:a16="http://schemas.microsoft.com/office/drawing/2014/main" id="{C1156BF3-8C7F-42E2-8E40-E87B51EB13DE}"/>
              </a:ext>
            </a:extLst>
          </p:cNvPr>
          <p:cNvPicPr>
            <a:picLocks noChangeAspect="1"/>
          </p:cNvPicPr>
          <p:nvPr/>
        </p:nvPicPr>
        <p:blipFill>
          <a:blip r:embed="rId4"/>
          <a:stretch>
            <a:fillRect/>
          </a:stretch>
        </p:blipFill>
        <p:spPr>
          <a:xfrm>
            <a:off x="5652120" y="1635646"/>
            <a:ext cx="3197349" cy="325276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39552" y="339502"/>
            <a:ext cx="3312368" cy="648072"/>
          </a:xfrm>
        </p:spPr>
        <p:txBody>
          <a:bodyPr/>
          <a:lstStyle/>
          <a:p>
            <a:pPr algn="l"/>
            <a:r>
              <a:rPr lang="en-US" sz="2800" dirty="0"/>
              <a:t>Bank </a:t>
            </a:r>
            <a:r>
              <a:rPr lang="en-US" sz="2800" dirty="0" err="1"/>
              <a:t>Garansi</a:t>
            </a:r>
            <a:endParaRPr lang="id-ID" sz="2800" dirty="0"/>
          </a:p>
        </p:txBody>
      </p:sp>
      <p:sp>
        <p:nvSpPr>
          <p:cNvPr id="7" name="Subtitle 6"/>
          <p:cNvSpPr>
            <a:spLocks noGrp="1"/>
          </p:cNvSpPr>
          <p:nvPr>
            <p:ph type="subTitle" idx="1"/>
          </p:nvPr>
        </p:nvSpPr>
        <p:spPr>
          <a:xfrm>
            <a:off x="467544" y="915566"/>
            <a:ext cx="4104456" cy="3672408"/>
          </a:xfrm>
        </p:spPr>
        <p:txBody>
          <a:bodyPr/>
          <a:lstStyle/>
          <a:p>
            <a:pPr marL="269875" indent="-269875" algn="l">
              <a:defRPr/>
            </a:pPr>
            <a:r>
              <a:rPr lang="en-US" sz="1600" i="1" dirty="0"/>
              <a:t>Bank </a:t>
            </a:r>
            <a:r>
              <a:rPr lang="en-US" sz="1600" i="1" dirty="0" err="1"/>
              <a:t>Garansi</a:t>
            </a:r>
            <a:r>
              <a:rPr lang="en-US" sz="1600" i="1" dirty="0"/>
              <a:t> </a:t>
            </a:r>
            <a:r>
              <a:rPr lang="en-US" sz="1600" i="1" dirty="0" err="1"/>
              <a:t>yaitu</a:t>
            </a:r>
            <a:r>
              <a:rPr lang="en-US" sz="1600" i="1" dirty="0"/>
              <a:t> </a:t>
            </a:r>
            <a:r>
              <a:rPr lang="en-US" sz="1600" i="1" dirty="0" err="1"/>
              <a:t>jaminan</a:t>
            </a:r>
            <a:r>
              <a:rPr lang="en-US" sz="1600" i="1" dirty="0"/>
              <a:t> </a:t>
            </a:r>
            <a:r>
              <a:rPr lang="en-US" sz="1600" i="1" dirty="0" err="1"/>
              <a:t>pembayaran</a:t>
            </a:r>
            <a:r>
              <a:rPr lang="en-US" sz="1600" i="1" dirty="0"/>
              <a:t> yang </a:t>
            </a:r>
            <a:r>
              <a:rPr lang="en-US" sz="1600" i="1" dirty="0" err="1"/>
              <a:t>diberikan</a:t>
            </a:r>
            <a:r>
              <a:rPr lang="en-US" sz="1600" i="1" dirty="0"/>
              <a:t> </a:t>
            </a:r>
            <a:r>
              <a:rPr lang="en-US" sz="1600" i="1" dirty="0" err="1"/>
              <a:t>oleh</a:t>
            </a:r>
            <a:r>
              <a:rPr lang="en-US" sz="1600" i="1" dirty="0"/>
              <a:t> bank </a:t>
            </a:r>
            <a:r>
              <a:rPr lang="en-US" sz="1600" i="1" dirty="0" err="1"/>
              <a:t>kepada</a:t>
            </a:r>
            <a:r>
              <a:rPr lang="en-US" sz="1600" i="1" dirty="0"/>
              <a:t> </a:t>
            </a:r>
            <a:r>
              <a:rPr lang="en-US" sz="1600" i="1" dirty="0" err="1"/>
              <a:t>suatu</a:t>
            </a:r>
            <a:r>
              <a:rPr lang="en-US" sz="1600" i="1" dirty="0"/>
              <a:t> </a:t>
            </a:r>
            <a:r>
              <a:rPr lang="en-US" sz="1600" i="1" dirty="0" err="1"/>
              <a:t>pihak</a:t>
            </a:r>
            <a:r>
              <a:rPr lang="en-US" sz="1600" i="1" dirty="0"/>
              <a:t>, </a:t>
            </a:r>
            <a:r>
              <a:rPr lang="en-US" sz="1600" i="1" dirty="0" err="1"/>
              <a:t>baik</a:t>
            </a:r>
            <a:r>
              <a:rPr lang="en-US" sz="1600" i="1" dirty="0"/>
              <a:t> </a:t>
            </a:r>
            <a:r>
              <a:rPr lang="en-US" sz="1600" i="1" dirty="0" err="1"/>
              <a:t>perorangan</a:t>
            </a:r>
            <a:r>
              <a:rPr lang="en-US" sz="1600" i="1" dirty="0"/>
              <a:t>, </a:t>
            </a:r>
            <a:r>
              <a:rPr lang="en-US" sz="1600" i="1" dirty="0" err="1"/>
              <a:t>perusahaan</a:t>
            </a:r>
            <a:r>
              <a:rPr lang="en-US" sz="1600" i="1" dirty="0"/>
              <a:t> </a:t>
            </a:r>
            <a:r>
              <a:rPr lang="en-US" sz="1600" i="1" dirty="0" err="1"/>
              <a:t>atau</a:t>
            </a:r>
            <a:r>
              <a:rPr lang="en-US" sz="1600" i="1" dirty="0"/>
              <a:t> </a:t>
            </a:r>
            <a:r>
              <a:rPr lang="en-US" sz="1600" i="1" dirty="0" err="1"/>
              <a:t>badan</a:t>
            </a:r>
            <a:r>
              <a:rPr lang="en-US" sz="1600" i="1" dirty="0"/>
              <a:t>/</a:t>
            </a:r>
            <a:r>
              <a:rPr lang="en-US" sz="1600" i="1" dirty="0" err="1"/>
              <a:t>lembaga</a:t>
            </a:r>
            <a:r>
              <a:rPr lang="en-US" sz="1600" i="1" dirty="0"/>
              <a:t> </a:t>
            </a:r>
            <a:r>
              <a:rPr lang="en-US" sz="1600" i="1" dirty="0" err="1"/>
              <a:t>lainnya</a:t>
            </a:r>
            <a:r>
              <a:rPr lang="en-US" sz="1600" i="1" dirty="0"/>
              <a:t> </a:t>
            </a:r>
            <a:r>
              <a:rPr lang="en-US" sz="1600" i="1" dirty="0" err="1"/>
              <a:t>dalam</a:t>
            </a:r>
            <a:r>
              <a:rPr lang="en-US" sz="1600" i="1" dirty="0"/>
              <a:t> </a:t>
            </a:r>
            <a:r>
              <a:rPr lang="en-US" sz="1600" i="1" dirty="0" err="1"/>
              <a:t>bentuk</a:t>
            </a:r>
            <a:r>
              <a:rPr lang="en-US" sz="1600" i="1" dirty="0"/>
              <a:t> </a:t>
            </a:r>
            <a:r>
              <a:rPr lang="en-US" sz="1600" i="1" dirty="0" err="1"/>
              <a:t>surat</a:t>
            </a:r>
            <a:r>
              <a:rPr lang="en-US" sz="1600" i="1" dirty="0"/>
              <a:t> </a:t>
            </a:r>
            <a:r>
              <a:rPr lang="en-US" sz="1600" i="1" dirty="0" err="1"/>
              <a:t>perjanjian</a:t>
            </a:r>
            <a:r>
              <a:rPr lang="en-US" sz="1600" i="1" dirty="0"/>
              <a:t>.</a:t>
            </a:r>
          </a:p>
          <a:p>
            <a:pPr marL="0" indent="0" algn="l">
              <a:defRPr/>
            </a:pPr>
            <a:endParaRPr lang="en-US" sz="1600" dirty="0"/>
          </a:p>
          <a:p>
            <a:pPr marL="0" indent="0" algn="l">
              <a:defRPr/>
            </a:pPr>
            <a:r>
              <a:rPr lang="en-US" sz="1600" dirty="0" err="1"/>
              <a:t>Didalam</a:t>
            </a:r>
            <a:r>
              <a:rPr lang="en-US" sz="1600" dirty="0"/>
              <a:t> </a:t>
            </a:r>
            <a:r>
              <a:rPr lang="en-US" sz="1600" dirty="0" err="1"/>
              <a:t>pemberian</a:t>
            </a:r>
            <a:r>
              <a:rPr lang="en-US" sz="1600" dirty="0"/>
              <a:t> </a:t>
            </a:r>
            <a:r>
              <a:rPr lang="en-US" sz="1600" dirty="0" err="1"/>
              <a:t>fasilitas</a:t>
            </a:r>
            <a:r>
              <a:rPr lang="en-US" sz="1600" dirty="0"/>
              <a:t> bank </a:t>
            </a:r>
            <a:r>
              <a:rPr lang="en-US" sz="1600" dirty="0" err="1"/>
              <a:t>garansi</a:t>
            </a:r>
            <a:r>
              <a:rPr lang="en-US" sz="1600" dirty="0"/>
              <a:t> </a:t>
            </a:r>
            <a:r>
              <a:rPr lang="en-US" sz="1600" dirty="0" err="1"/>
              <a:t>ada</a:t>
            </a:r>
            <a:r>
              <a:rPr lang="en-US" sz="1600" dirty="0"/>
              <a:t> </a:t>
            </a:r>
            <a:r>
              <a:rPr lang="en-US" sz="1600" dirty="0" err="1"/>
              <a:t>tiga</a:t>
            </a:r>
            <a:r>
              <a:rPr lang="en-US" sz="1600" dirty="0"/>
              <a:t> </a:t>
            </a:r>
            <a:r>
              <a:rPr lang="en-US" sz="1600" dirty="0" err="1"/>
              <a:t>pihak</a:t>
            </a:r>
            <a:r>
              <a:rPr lang="en-US" sz="1600" dirty="0"/>
              <a:t> yang </a:t>
            </a:r>
            <a:r>
              <a:rPr lang="en-US" sz="1600" dirty="0" err="1"/>
              <a:t>terlibat</a:t>
            </a:r>
            <a:r>
              <a:rPr lang="en-US" sz="1600" dirty="0"/>
              <a:t> </a:t>
            </a:r>
            <a:r>
              <a:rPr lang="en-US" sz="1600" dirty="0" err="1"/>
              <a:t>yaitu</a:t>
            </a:r>
            <a:r>
              <a:rPr lang="en-US" sz="1600" dirty="0"/>
              <a:t>:</a:t>
            </a:r>
          </a:p>
          <a:p>
            <a:pPr marL="0" indent="0" algn="l">
              <a:buFont typeface="Wingdings" pitchFamily="2" charset="2"/>
              <a:buChar char="Ø"/>
              <a:defRPr/>
            </a:pPr>
            <a:r>
              <a:rPr lang="en-US" sz="1600" dirty="0" err="1"/>
              <a:t>Pihak</a:t>
            </a:r>
            <a:r>
              <a:rPr lang="en-US" sz="1600" dirty="0"/>
              <a:t> </a:t>
            </a:r>
            <a:r>
              <a:rPr lang="en-US" sz="1600" dirty="0" err="1"/>
              <a:t>penjamin</a:t>
            </a:r>
            <a:r>
              <a:rPr lang="en-US" sz="1600" dirty="0"/>
              <a:t> (bank)</a:t>
            </a:r>
          </a:p>
          <a:p>
            <a:pPr marL="0" indent="0" algn="l">
              <a:buFont typeface="Wingdings" pitchFamily="2" charset="2"/>
              <a:buChar char="Ø"/>
              <a:defRPr/>
            </a:pPr>
            <a:r>
              <a:rPr lang="en-US" sz="1600" dirty="0" err="1"/>
              <a:t>Pihak</a:t>
            </a:r>
            <a:r>
              <a:rPr lang="en-US" sz="1600" dirty="0"/>
              <a:t> </a:t>
            </a:r>
            <a:r>
              <a:rPr lang="en-US" sz="1600" dirty="0" err="1"/>
              <a:t>terjamin</a:t>
            </a:r>
            <a:r>
              <a:rPr lang="en-US" sz="1600" dirty="0"/>
              <a:t> (</a:t>
            </a:r>
            <a:r>
              <a:rPr lang="en-US" sz="1600" dirty="0" err="1"/>
              <a:t>nasabah</a:t>
            </a:r>
            <a:r>
              <a:rPr lang="en-US" sz="1600" dirty="0"/>
              <a:t>)</a:t>
            </a:r>
          </a:p>
          <a:p>
            <a:pPr marL="0" indent="0" algn="l">
              <a:buFont typeface="Wingdings" pitchFamily="2" charset="2"/>
              <a:buChar char="Ø"/>
              <a:defRPr/>
            </a:pPr>
            <a:r>
              <a:rPr lang="en-US" sz="1600" dirty="0" err="1"/>
              <a:t>Pihak</a:t>
            </a:r>
            <a:r>
              <a:rPr lang="en-US" sz="1600" dirty="0"/>
              <a:t> </a:t>
            </a:r>
            <a:r>
              <a:rPr lang="en-US" sz="1600" dirty="0" err="1"/>
              <a:t>penerima</a:t>
            </a:r>
            <a:r>
              <a:rPr lang="en-US" sz="1600" dirty="0"/>
              <a:t> </a:t>
            </a:r>
            <a:r>
              <a:rPr lang="en-US" sz="1600" dirty="0" err="1"/>
              <a:t>jaminan</a:t>
            </a:r>
            <a:r>
              <a:rPr lang="en-US" sz="1600" dirty="0"/>
              <a:t> (</a:t>
            </a:r>
            <a:r>
              <a:rPr lang="en-US" sz="1600" dirty="0" err="1"/>
              <a:t>pihak</a:t>
            </a:r>
            <a:r>
              <a:rPr lang="en-US" sz="1600" dirty="0"/>
              <a:t> </a:t>
            </a:r>
            <a:r>
              <a:rPr lang="en-US" sz="1600" dirty="0" err="1"/>
              <a:t>ketiga</a:t>
            </a:r>
            <a:r>
              <a:rPr lang="en-US" sz="1600" dirty="0"/>
              <a:t>)</a:t>
            </a:r>
          </a:p>
          <a:p>
            <a:pPr marL="0" indent="0" algn="just">
              <a:defRPr/>
            </a:pPr>
            <a:endParaRPr lang="en-US" dirty="0"/>
          </a:p>
          <a:p>
            <a:endParaRPr lang="id-ID" dirty="0"/>
          </a:p>
        </p:txBody>
      </p:sp>
      <p:pic>
        <p:nvPicPr>
          <p:cNvPr id="14" name="Picture Placeholder 13"/>
          <p:cNvPicPr>
            <a:picLocks noGrp="1" noChangeAspect="1"/>
          </p:cNvPicPr>
          <p:nvPr>
            <p:ph type="pic" idx="2"/>
          </p:nvPr>
        </p:nvPicPr>
        <p:blipFill>
          <a:blip r:embed="rId2">
            <a:extLst>
              <a:ext uri="{28A0092B-C50C-407E-A947-70E740481C1C}">
                <a14:useLocalDpi xmlns:a14="http://schemas.microsoft.com/office/drawing/2010/main" val="0"/>
              </a:ext>
            </a:extLst>
          </a:blip>
          <a:srcRect l="18590" r="18590"/>
          <a:stretch>
            <a:fillRect/>
          </a:stretch>
        </p:blipFill>
        <p:spPr>
          <a:xfrm>
            <a:off x="5004048" y="539501"/>
            <a:ext cx="3591226" cy="3591226"/>
          </a:xfrm>
        </p:spPr>
      </p:pic>
    </p:spTree>
    <p:extLst>
      <p:ext uri="{BB962C8B-B14F-4D97-AF65-F5344CB8AC3E}">
        <p14:creationId xmlns:p14="http://schemas.microsoft.com/office/powerpoint/2010/main" val="326259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048679" name="Google Shape;1181;p36"/>
          <p:cNvSpPr txBox="1">
            <a:spLocks noGrp="1"/>
          </p:cNvSpPr>
          <p:nvPr>
            <p:ph type="title"/>
          </p:nvPr>
        </p:nvSpPr>
        <p:spPr>
          <a:xfrm>
            <a:off x="720000" y="365760"/>
            <a:ext cx="7704000" cy="64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a:t>Kelompok 2 </a:t>
            </a:r>
            <a:endParaRPr>
              <a:solidFill>
                <a:schemeClr val="lt2"/>
              </a:solidFill>
            </a:endParaRPr>
          </a:p>
        </p:txBody>
      </p:sp>
      <p:sp>
        <p:nvSpPr>
          <p:cNvPr id="1048681" name="Google Shape;1183;p36"/>
          <p:cNvSpPr txBox="1">
            <a:spLocks noGrp="1"/>
          </p:cNvSpPr>
          <p:nvPr>
            <p:ph type="title" idx="4294967295"/>
          </p:nvPr>
        </p:nvSpPr>
        <p:spPr>
          <a:xfrm>
            <a:off x="4773200" y="1418271"/>
            <a:ext cx="36573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zh-CN" sz="2000" dirty="0" err="1"/>
              <a:t>Abdillah</a:t>
            </a:r>
            <a:r>
              <a:rPr lang="en-US" altLang="zh-CN" sz="2000" dirty="0"/>
              <a:t> Mohammad </a:t>
            </a:r>
            <a:r>
              <a:rPr lang="en-US" altLang="zh-CN" sz="2000" dirty="0" err="1" smtClean="0"/>
              <a:t>Isma</a:t>
            </a:r>
            <a:r>
              <a:rPr lang="id-ID" altLang="zh-CN" sz="2000" dirty="0" smtClean="0"/>
              <a:t>i</a:t>
            </a:r>
            <a:r>
              <a:rPr lang="en-US" altLang="zh-CN" sz="2000" dirty="0" smtClean="0"/>
              <a:t>l </a:t>
            </a:r>
            <a:endParaRPr sz="2000" dirty="0"/>
          </a:p>
        </p:txBody>
      </p:sp>
      <p:sp>
        <p:nvSpPr>
          <p:cNvPr id="1048682" name="Google Shape;1184;p36"/>
          <p:cNvSpPr txBox="1">
            <a:spLocks noGrp="1"/>
          </p:cNvSpPr>
          <p:nvPr>
            <p:ph type="title" idx="4294967295"/>
          </p:nvPr>
        </p:nvSpPr>
        <p:spPr>
          <a:xfrm>
            <a:off x="4773288" y="2599689"/>
            <a:ext cx="36573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zh-CN" sz="2000" dirty="0"/>
              <a:t>Norma </a:t>
            </a:r>
            <a:r>
              <a:rPr lang="en-US" altLang="zh-CN" sz="2000" dirty="0" err="1"/>
              <a:t>Fielasufa</a:t>
            </a:r>
            <a:endParaRPr sz="2000" dirty="0"/>
          </a:p>
        </p:txBody>
      </p:sp>
      <p:sp>
        <p:nvSpPr>
          <p:cNvPr id="1048683" name="Google Shape;1185;p36"/>
          <p:cNvSpPr txBox="1">
            <a:spLocks noGrp="1"/>
          </p:cNvSpPr>
          <p:nvPr>
            <p:ph type="title" idx="4294967295"/>
          </p:nvPr>
        </p:nvSpPr>
        <p:spPr>
          <a:xfrm>
            <a:off x="4773200" y="3781108"/>
            <a:ext cx="36573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zh-CN" sz="2000" dirty="0" err="1"/>
              <a:t>Yuniasri</a:t>
            </a:r>
            <a:r>
              <a:rPr lang="en-US" altLang="zh-CN" sz="2000" dirty="0"/>
              <a:t> Jayanti </a:t>
            </a:r>
            <a:r>
              <a:rPr lang="en-US" altLang="zh-CN" sz="2000" dirty="0" err="1"/>
              <a:t>Putri</a:t>
            </a:r>
            <a:r>
              <a:rPr lang="en-US" altLang="zh-CN" sz="2000" dirty="0"/>
              <a:t> </a:t>
            </a:r>
            <a:endParaRPr sz="2000" dirty="0"/>
          </a:p>
        </p:txBody>
      </p:sp>
      <p:sp>
        <p:nvSpPr>
          <p:cNvPr id="1048685" name="Google Shape;1187;p36"/>
          <p:cNvSpPr txBox="1"/>
          <p:nvPr/>
        </p:nvSpPr>
        <p:spPr>
          <a:xfrm>
            <a:off x="4331575" y="1418300"/>
            <a:ext cx="365700" cy="67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dk1"/>
                </a:solidFill>
                <a:latin typeface="Didact Gothic"/>
                <a:ea typeface="Didact Gothic"/>
                <a:cs typeface="Didact Gothic"/>
                <a:sym typeface="Didact Gothic"/>
              </a:rPr>
              <a:t>1</a:t>
            </a:r>
            <a:endParaRPr sz="2500" b="1">
              <a:solidFill>
                <a:schemeClr val="dk1"/>
              </a:solidFill>
              <a:latin typeface="Didact Gothic"/>
              <a:ea typeface="Didact Gothic"/>
              <a:cs typeface="Didact Gothic"/>
              <a:sym typeface="Didact Gothic"/>
            </a:endParaRPr>
          </a:p>
        </p:txBody>
      </p:sp>
      <p:sp>
        <p:nvSpPr>
          <p:cNvPr id="1048686" name="Google Shape;1188;p36"/>
          <p:cNvSpPr txBox="1"/>
          <p:nvPr/>
        </p:nvSpPr>
        <p:spPr>
          <a:xfrm>
            <a:off x="4331575" y="2599700"/>
            <a:ext cx="365700" cy="67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dk1"/>
                </a:solidFill>
                <a:latin typeface="Didact Gothic"/>
                <a:ea typeface="Didact Gothic"/>
                <a:cs typeface="Didact Gothic"/>
                <a:sym typeface="Didact Gothic"/>
              </a:rPr>
              <a:t>2</a:t>
            </a:r>
            <a:endParaRPr sz="2500" b="1">
              <a:solidFill>
                <a:schemeClr val="dk1"/>
              </a:solidFill>
              <a:latin typeface="Didact Gothic"/>
              <a:ea typeface="Didact Gothic"/>
              <a:cs typeface="Didact Gothic"/>
              <a:sym typeface="Didact Gothic"/>
            </a:endParaRPr>
          </a:p>
        </p:txBody>
      </p:sp>
      <p:sp>
        <p:nvSpPr>
          <p:cNvPr id="1048687" name="Google Shape;1189;p36"/>
          <p:cNvSpPr txBox="1"/>
          <p:nvPr/>
        </p:nvSpPr>
        <p:spPr>
          <a:xfrm>
            <a:off x="4331575" y="3781100"/>
            <a:ext cx="365700" cy="670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solidFill>
                  <a:schemeClr val="dk1"/>
                </a:solidFill>
                <a:latin typeface="Didact Gothic"/>
                <a:ea typeface="Didact Gothic"/>
                <a:cs typeface="Didact Gothic"/>
                <a:sym typeface="Didact Gothic"/>
              </a:rPr>
              <a:t>3</a:t>
            </a:r>
            <a:endParaRPr sz="2500" b="1">
              <a:solidFill>
                <a:schemeClr val="dk1"/>
              </a:solidFill>
              <a:latin typeface="Didact Gothic"/>
              <a:ea typeface="Didact Gothic"/>
              <a:cs typeface="Didact Gothic"/>
              <a:sym typeface="Didact Gothic"/>
            </a:endParaRPr>
          </a:p>
        </p:txBody>
      </p:sp>
      <p:cxnSp>
        <p:nvCxnSpPr>
          <p:cNvPr id="3146161" name="Google Shape;1190;p36"/>
          <p:cNvCxnSpPr>
            <a:cxnSpLocks/>
            <a:endCxn id="1048685" idx="1"/>
          </p:cNvCxnSpPr>
          <p:nvPr/>
        </p:nvCxnSpPr>
        <p:spPr>
          <a:xfrm rot="10800000" flipH="1">
            <a:off x="3884425" y="1753558"/>
            <a:ext cx="447000" cy="1181400"/>
          </a:xfrm>
          <a:prstGeom prst="bentConnector3">
            <a:avLst>
              <a:gd name="adj1" fmla="val 50017"/>
            </a:avLst>
          </a:prstGeom>
          <a:noFill/>
          <a:ln w="19050" cap="flat" cmpd="sng">
            <a:solidFill>
              <a:schemeClr val="dk1"/>
            </a:solidFill>
            <a:prstDash val="solid"/>
            <a:round/>
            <a:headEnd type="none" w="med" len="med"/>
            <a:tailEnd type="none" w="med" len="med"/>
          </a:ln>
        </p:spPr>
      </p:cxnSp>
      <p:cxnSp>
        <p:nvCxnSpPr>
          <p:cNvPr id="3146162" name="Google Shape;1191;p36"/>
          <p:cNvCxnSpPr>
            <a:cxnSpLocks/>
            <a:endCxn id="1048686" idx="1"/>
          </p:cNvCxnSpPr>
          <p:nvPr/>
        </p:nvCxnSpPr>
        <p:spPr>
          <a:xfrm>
            <a:off x="3884425" y="2934958"/>
            <a:ext cx="447000" cy="600"/>
          </a:xfrm>
          <a:prstGeom prst="bentConnector3">
            <a:avLst>
              <a:gd name="adj1" fmla="val 50017"/>
            </a:avLst>
          </a:prstGeom>
          <a:noFill/>
          <a:ln w="19050" cap="flat" cmpd="sng">
            <a:solidFill>
              <a:schemeClr val="dk1"/>
            </a:solidFill>
            <a:prstDash val="solid"/>
            <a:round/>
            <a:headEnd type="none" w="med" len="med"/>
            <a:tailEnd type="none" w="med" len="med"/>
          </a:ln>
        </p:spPr>
      </p:cxnSp>
      <p:cxnSp>
        <p:nvCxnSpPr>
          <p:cNvPr id="3146163" name="Google Shape;1192;p36"/>
          <p:cNvCxnSpPr>
            <a:cxnSpLocks/>
            <a:endCxn id="1048687" idx="1"/>
          </p:cNvCxnSpPr>
          <p:nvPr/>
        </p:nvCxnSpPr>
        <p:spPr>
          <a:xfrm>
            <a:off x="3884425" y="2934958"/>
            <a:ext cx="447000" cy="1181400"/>
          </a:xfrm>
          <a:prstGeom prst="bentConnector3">
            <a:avLst>
              <a:gd name="adj1" fmla="val 50017"/>
            </a:avLst>
          </a:prstGeom>
          <a:noFill/>
          <a:ln w="19050" cap="flat" cmpd="sng">
            <a:solidFill>
              <a:schemeClr val="dk1"/>
            </a:solidFill>
            <a:prstDash val="solid"/>
            <a:round/>
            <a:headEnd type="none" w="med" len="med"/>
            <a:tailEnd type="none" w="med" len="med"/>
          </a:ln>
        </p:spPr>
      </p:cxnSp>
      <p:sp>
        <p:nvSpPr>
          <p:cNvPr id="1048688" name="Google Shape;1193;p36"/>
          <p:cNvSpPr txBox="1"/>
          <p:nvPr/>
        </p:nvSpPr>
        <p:spPr>
          <a:xfrm>
            <a:off x="4773387" y="1723075"/>
            <a:ext cx="3657300" cy="36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latin typeface="Asap"/>
              <a:ea typeface="Asap"/>
              <a:cs typeface="Asap"/>
              <a:sym typeface="Asap"/>
            </a:endParaRPr>
          </a:p>
        </p:txBody>
      </p:sp>
      <p:sp>
        <p:nvSpPr>
          <p:cNvPr id="1048689" name="Google Shape;1194;p36"/>
          <p:cNvSpPr txBox="1"/>
          <p:nvPr/>
        </p:nvSpPr>
        <p:spPr>
          <a:xfrm>
            <a:off x="4773475" y="2904488"/>
            <a:ext cx="3657300" cy="36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latin typeface="Asap"/>
              <a:ea typeface="Asap"/>
              <a:cs typeface="Asap"/>
              <a:sym typeface="Asap"/>
            </a:endParaRPr>
          </a:p>
        </p:txBody>
      </p:sp>
      <p:sp>
        <p:nvSpPr>
          <p:cNvPr id="1048690" name="Google Shape;1195;p36"/>
          <p:cNvSpPr txBox="1"/>
          <p:nvPr/>
        </p:nvSpPr>
        <p:spPr>
          <a:xfrm>
            <a:off x="4773387" y="4085900"/>
            <a:ext cx="3657300" cy="36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latin typeface="Asap"/>
              <a:ea typeface="Asap"/>
              <a:cs typeface="Asap"/>
              <a:sym typeface="Asap"/>
            </a:endParaRPr>
          </a:p>
        </p:txBody>
      </p:sp>
      <p:pic>
        <p:nvPicPr>
          <p:cNvPr id="2097239" name="Picture 2097238"/>
          <p:cNvPicPr>
            <a:picLocks/>
          </p:cNvPicPr>
          <p:nvPr/>
        </p:nvPicPr>
        <p:blipFill>
          <a:blip r:embed="rId3"/>
          <a:stretch>
            <a:fillRect/>
          </a:stretch>
        </p:blipFill>
        <p:spPr>
          <a:xfrm>
            <a:off x="559656" y="1646868"/>
            <a:ext cx="3334653" cy="250328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55576" y="627534"/>
            <a:ext cx="7668424" cy="3960440"/>
          </a:xfrm>
        </p:spPr>
        <p:txBody>
          <a:bodyPr/>
          <a:lstStyle/>
          <a:p>
            <a:pPr marL="0" indent="0" algn="just">
              <a:buNone/>
              <a:defRPr/>
            </a:pPr>
            <a:r>
              <a:rPr lang="en-US" sz="1600" dirty="0" err="1"/>
              <a:t>Tujuan</a:t>
            </a:r>
            <a:r>
              <a:rPr lang="en-US" sz="1600" dirty="0"/>
              <a:t> </a:t>
            </a:r>
            <a:r>
              <a:rPr lang="en-US" sz="1600" dirty="0" err="1"/>
              <a:t>pemberian</a:t>
            </a:r>
            <a:r>
              <a:rPr lang="en-US" sz="1600" dirty="0"/>
              <a:t> bank </a:t>
            </a:r>
            <a:r>
              <a:rPr lang="en-US" sz="1600" dirty="0" err="1"/>
              <a:t>garansi</a:t>
            </a:r>
            <a:r>
              <a:rPr lang="en-US" sz="1600" dirty="0"/>
              <a:t> </a:t>
            </a:r>
            <a:r>
              <a:rPr lang="en-US" sz="1600" dirty="0" err="1"/>
              <a:t>oleh</a:t>
            </a:r>
            <a:r>
              <a:rPr lang="en-US" sz="1600" dirty="0"/>
              <a:t> bank </a:t>
            </a:r>
            <a:r>
              <a:rPr lang="en-US" sz="1600" dirty="0" err="1"/>
              <a:t>kepada</a:t>
            </a:r>
            <a:r>
              <a:rPr lang="en-US" sz="1600" dirty="0"/>
              <a:t> </a:t>
            </a:r>
            <a:r>
              <a:rPr lang="en-US" sz="1600" dirty="0" err="1"/>
              <a:t>pihak</a:t>
            </a:r>
            <a:r>
              <a:rPr lang="en-US" sz="1600" dirty="0"/>
              <a:t> </a:t>
            </a:r>
            <a:r>
              <a:rPr lang="en-US" sz="1600" dirty="0" err="1"/>
              <a:t>penerima</a:t>
            </a:r>
            <a:r>
              <a:rPr lang="en-US" sz="1600" dirty="0"/>
              <a:t> </a:t>
            </a:r>
            <a:r>
              <a:rPr lang="en-US" sz="1600" dirty="0" err="1"/>
              <a:t>jaminan</a:t>
            </a:r>
            <a:r>
              <a:rPr lang="en-US" sz="1600" dirty="0"/>
              <a:t> </a:t>
            </a:r>
            <a:r>
              <a:rPr lang="en-US" sz="1600" dirty="0" err="1"/>
              <a:t>atau</a:t>
            </a:r>
            <a:r>
              <a:rPr lang="en-US" sz="1600" dirty="0"/>
              <a:t> yang </a:t>
            </a:r>
            <a:r>
              <a:rPr lang="en-US" sz="1600" dirty="0" err="1"/>
              <a:t>dijaminkan</a:t>
            </a:r>
            <a:r>
              <a:rPr lang="en-US" sz="1600" dirty="0"/>
              <a:t> </a:t>
            </a:r>
            <a:r>
              <a:rPr lang="en-US" sz="1600" dirty="0" err="1"/>
              <a:t>adalah</a:t>
            </a:r>
            <a:r>
              <a:rPr lang="en-US" sz="1600" dirty="0"/>
              <a:t> </a:t>
            </a:r>
            <a:r>
              <a:rPr lang="en-US" sz="1600" dirty="0" err="1"/>
              <a:t>sbb</a:t>
            </a:r>
            <a:r>
              <a:rPr lang="en-US" sz="1600" dirty="0"/>
              <a:t>:</a:t>
            </a:r>
          </a:p>
          <a:p>
            <a:pPr marL="360363" indent="-360363" algn="just">
              <a:buSzPct val="100000"/>
              <a:buFont typeface="+mj-lt"/>
              <a:buAutoNum type="alphaLcPeriod"/>
              <a:defRPr/>
            </a:pPr>
            <a:r>
              <a:rPr lang="en-US" sz="1600" dirty="0" err="1"/>
              <a:t>Memberi</a:t>
            </a:r>
            <a:r>
              <a:rPr lang="en-US" sz="1600" dirty="0"/>
              <a:t> </a:t>
            </a:r>
            <a:r>
              <a:rPr lang="en-US" sz="1600" dirty="0" err="1"/>
              <a:t>bantuan</a:t>
            </a:r>
            <a:r>
              <a:rPr lang="en-US" sz="1600" dirty="0"/>
              <a:t> </a:t>
            </a:r>
            <a:r>
              <a:rPr lang="en-US" sz="1600" dirty="0" err="1"/>
              <a:t>fasilitas</a:t>
            </a:r>
            <a:r>
              <a:rPr lang="en-US" sz="1600" dirty="0"/>
              <a:t> </a:t>
            </a:r>
            <a:r>
              <a:rPr lang="en-US" sz="1600" dirty="0" err="1"/>
              <a:t>dan</a:t>
            </a:r>
            <a:r>
              <a:rPr lang="en-US" sz="1600" dirty="0"/>
              <a:t> </a:t>
            </a:r>
            <a:r>
              <a:rPr lang="en-US" sz="1600" dirty="0" err="1"/>
              <a:t>kemudahan</a:t>
            </a:r>
            <a:r>
              <a:rPr lang="en-US" sz="1600" dirty="0"/>
              <a:t> </a:t>
            </a:r>
            <a:r>
              <a:rPr lang="en-US" sz="1600" dirty="0" err="1"/>
              <a:t>dalam</a:t>
            </a:r>
            <a:r>
              <a:rPr lang="en-US" sz="1600" dirty="0"/>
              <a:t> </a:t>
            </a:r>
            <a:r>
              <a:rPr lang="en-US" sz="1600" dirty="0" err="1"/>
              <a:t>memperlancar</a:t>
            </a:r>
            <a:r>
              <a:rPr lang="en-US" sz="1600" dirty="0"/>
              <a:t> </a:t>
            </a:r>
            <a:r>
              <a:rPr lang="en-US" sz="1600" dirty="0" err="1"/>
              <a:t>transaksi</a:t>
            </a:r>
            <a:r>
              <a:rPr lang="en-US" sz="1600" dirty="0"/>
              <a:t> </a:t>
            </a:r>
            <a:r>
              <a:rPr lang="en-US" sz="1600" dirty="0" err="1"/>
              <a:t>nasabah</a:t>
            </a:r>
            <a:endParaRPr lang="en-US" sz="1600" dirty="0"/>
          </a:p>
          <a:p>
            <a:pPr marL="360363" indent="-360363" algn="just">
              <a:buSzPct val="100000"/>
              <a:buFont typeface="+mj-lt"/>
              <a:buAutoNum type="alphaLcPeriod"/>
              <a:defRPr/>
            </a:pPr>
            <a:r>
              <a:rPr lang="en-US" sz="1600" dirty="0" err="1"/>
              <a:t>Bagi</a:t>
            </a:r>
            <a:r>
              <a:rPr lang="en-US" sz="1600" dirty="0"/>
              <a:t> </a:t>
            </a:r>
            <a:r>
              <a:rPr lang="en-US" sz="1600" dirty="0" err="1"/>
              <a:t>pemegang</a:t>
            </a:r>
            <a:r>
              <a:rPr lang="en-US" sz="1600" dirty="0"/>
              <a:t> </a:t>
            </a:r>
            <a:r>
              <a:rPr lang="en-US" sz="1600" dirty="0" err="1"/>
              <a:t>jaminan</a:t>
            </a:r>
            <a:r>
              <a:rPr lang="en-US" sz="1600" dirty="0"/>
              <a:t> bank </a:t>
            </a:r>
            <a:r>
              <a:rPr lang="en-US" sz="1600" dirty="0" err="1"/>
              <a:t>garansi</a:t>
            </a:r>
            <a:r>
              <a:rPr lang="en-US" sz="1600" dirty="0"/>
              <a:t> </a:t>
            </a:r>
            <a:r>
              <a:rPr lang="en-US" sz="1600" dirty="0" err="1"/>
              <a:t>adalah</a:t>
            </a:r>
            <a:r>
              <a:rPr lang="en-US" sz="1600" dirty="0"/>
              <a:t> </a:t>
            </a:r>
            <a:r>
              <a:rPr lang="en-US" sz="1600" dirty="0" err="1"/>
              <a:t>untuk</a:t>
            </a:r>
            <a:r>
              <a:rPr lang="en-US" sz="1600" dirty="0"/>
              <a:t> </a:t>
            </a:r>
            <a:r>
              <a:rPr lang="en-US" sz="1600" dirty="0" err="1"/>
              <a:t>memberikan</a:t>
            </a:r>
            <a:r>
              <a:rPr lang="en-US" sz="1600" dirty="0"/>
              <a:t> </a:t>
            </a:r>
            <a:r>
              <a:rPr lang="en-US" sz="1600" dirty="0" err="1"/>
              <a:t>keyakinan</a:t>
            </a:r>
            <a:r>
              <a:rPr lang="en-US" sz="1600" dirty="0"/>
              <a:t> </a:t>
            </a:r>
            <a:r>
              <a:rPr lang="en-US" sz="1600" dirty="0" err="1"/>
              <a:t>bahwa</a:t>
            </a:r>
            <a:r>
              <a:rPr lang="en-US" sz="1600" dirty="0"/>
              <a:t> </a:t>
            </a:r>
            <a:r>
              <a:rPr lang="en-US" sz="1600" dirty="0" err="1"/>
              <a:t>pemegang</a:t>
            </a:r>
            <a:r>
              <a:rPr lang="en-US" sz="1600" dirty="0"/>
              <a:t> </a:t>
            </a:r>
            <a:r>
              <a:rPr lang="en-US" sz="1600" dirty="0" err="1"/>
              <a:t>jaminan</a:t>
            </a:r>
            <a:r>
              <a:rPr lang="en-US" sz="1600" dirty="0"/>
              <a:t> </a:t>
            </a:r>
            <a:r>
              <a:rPr lang="en-US" sz="1600" dirty="0" err="1"/>
              <a:t>tidak</a:t>
            </a:r>
            <a:r>
              <a:rPr lang="en-US" sz="1600" dirty="0"/>
              <a:t> </a:t>
            </a:r>
            <a:r>
              <a:rPr lang="en-US" sz="1600" dirty="0" err="1"/>
              <a:t>akan</a:t>
            </a:r>
            <a:r>
              <a:rPr lang="en-US" sz="1600" dirty="0"/>
              <a:t> </a:t>
            </a:r>
            <a:r>
              <a:rPr lang="en-US" sz="1600" dirty="0" err="1"/>
              <a:t>menderita</a:t>
            </a:r>
            <a:r>
              <a:rPr lang="en-US" sz="1600" dirty="0"/>
              <a:t> </a:t>
            </a:r>
            <a:r>
              <a:rPr lang="en-US" sz="1600" dirty="0" err="1"/>
              <a:t>kerugian</a:t>
            </a:r>
            <a:r>
              <a:rPr lang="en-US" sz="1600" dirty="0"/>
              <a:t> </a:t>
            </a:r>
            <a:r>
              <a:rPr lang="en-US" sz="1600" dirty="0" err="1"/>
              <a:t>bila</a:t>
            </a:r>
            <a:r>
              <a:rPr lang="en-US" sz="1600" dirty="0"/>
              <a:t> </a:t>
            </a:r>
            <a:r>
              <a:rPr lang="en-US" sz="1600" dirty="0" err="1"/>
              <a:t>pihak</a:t>
            </a:r>
            <a:r>
              <a:rPr lang="en-US" sz="1600" dirty="0"/>
              <a:t> yang </a:t>
            </a:r>
            <a:r>
              <a:rPr lang="en-US" sz="1600" dirty="0" err="1"/>
              <a:t>dijaminkan</a:t>
            </a:r>
            <a:r>
              <a:rPr lang="en-US" sz="1600" dirty="0"/>
              <a:t> </a:t>
            </a:r>
            <a:r>
              <a:rPr lang="en-US" sz="1600" dirty="0" err="1"/>
              <a:t>melalaikan</a:t>
            </a:r>
            <a:r>
              <a:rPr lang="en-US" sz="1600" dirty="0"/>
              <a:t> </a:t>
            </a:r>
            <a:r>
              <a:rPr lang="en-US" sz="1600" dirty="0" err="1"/>
              <a:t>kewajibannya</a:t>
            </a:r>
            <a:r>
              <a:rPr lang="en-US" sz="1600" dirty="0"/>
              <a:t>, </a:t>
            </a:r>
            <a:r>
              <a:rPr lang="en-US" sz="1600" dirty="0" err="1"/>
              <a:t>karena</a:t>
            </a:r>
            <a:r>
              <a:rPr lang="en-US" sz="1600" dirty="0"/>
              <a:t> </a:t>
            </a:r>
            <a:r>
              <a:rPr lang="en-US" sz="1600" dirty="0" err="1"/>
              <a:t>pemegang</a:t>
            </a:r>
            <a:r>
              <a:rPr lang="en-US" sz="1600" dirty="0"/>
              <a:t> </a:t>
            </a:r>
            <a:r>
              <a:rPr lang="en-US" sz="1600" dirty="0" err="1"/>
              <a:t>akan</a:t>
            </a:r>
            <a:r>
              <a:rPr lang="en-US" sz="1600" dirty="0"/>
              <a:t> </a:t>
            </a:r>
            <a:r>
              <a:rPr lang="en-US" sz="1600" dirty="0" err="1"/>
              <a:t>mendapatkan</a:t>
            </a:r>
            <a:r>
              <a:rPr lang="en-US" sz="1600" dirty="0"/>
              <a:t> </a:t>
            </a:r>
            <a:r>
              <a:rPr lang="en-US" sz="1600" dirty="0" err="1"/>
              <a:t>ganti</a:t>
            </a:r>
            <a:r>
              <a:rPr lang="en-US" sz="1600" dirty="0"/>
              <a:t> </a:t>
            </a:r>
            <a:r>
              <a:rPr lang="en-US" sz="1600" dirty="0" err="1"/>
              <a:t>rugi</a:t>
            </a:r>
            <a:r>
              <a:rPr lang="en-US" sz="1600" dirty="0"/>
              <a:t> </a:t>
            </a:r>
            <a:r>
              <a:rPr lang="en-US" sz="1600" dirty="0" err="1"/>
              <a:t>dari</a:t>
            </a:r>
            <a:r>
              <a:rPr lang="en-US" sz="1600" dirty="0"/>
              <a:t> </a:t>
            </a:r>
            <a:r>
              <a:rPr lang="en-US" sz="1600" dirty="0" err="1"/>
              <a:t>pihak</a:t>
            </a:r>
            <a:r>
              <a:rPr lang="en-US" sz="1600" dirty="0"/>
              <a:t> </a:t>
            </a:r>
            <a:r>
              <a:rPr lang="en-US" sz="1600" dirty="0" err="1"/>
              <a:t>perbankan</a:t>
            </a:r>
            <a:r>
              <a:rPr lang="en-US" sz="1600" dirty="0"/>
              <a:t>.</a:t>
            </a:r>
          </a:p>
          <a:p>
            <a:pPr marL="360363" indent="-360363" algn="just">
              <a:buSzPct val="100000"/>
              <a:buFont typeface="+mj-lt"/>
              <a:buAutoNum type="alphaLcPeriod"/>
              <a:defRPr/>
            </a:pPr>
            <a:r>
              <a:rPr lang="en-US" sz="1600" dirty="0" err="1"/>
              <a:t>Menumbuhkan</a:t>
            </a:r>
            <a:r>
              <a:rPr lang="en-US" sz="1600" dirty="0"/>
              <a:t> rasa </a:t>
            </a:r>
            <a:r>
              <a:rPr lang="en-US" sz="1600" dirty="0" err="1"/>
              <a:t>saling</a:t>
            </a:r>
            <a:r>
              <a:rPr lang="en-US" sz="1600" dirty="0"/>
              <a:t> </a:t>
            </a:r>
            <a:r>
              <a:rPr lang="en-US" sz="1600" dirty="0" err="1"/>
              <a:t>percaya</a:t>
            </a:r>
            <a:r>
              <a:rPr lang="en-US" sz="1600" dirty="0"/>
              <a:t> </a:t>
            </a:r>
            <a:r>
              <a:rPr lang="en-US" sz="1600" dirty="0" err="1"/>
              <a:t>antara</a:t>
            </a:r>
            <a:r>
              <a:rPr lang="en-US" sz="1600" dirty="0"/>
              <a:t> </a:t>
            </a:r>
            <a:r>
              <a:rPr lang="en-US" sz="1600" dirty="0" err="1"/>
              <a:t>pemberi</a:t>
            </a:r>
            <a:r>
              <a:rPr lang="en-US" sz="1600" dirty="0"/>
              <a:t> </a:t>
            </a:r>
            <a:r>
              <a:rPr lang="en-US" sz="1600" dirty="0" err="1"/>
              <a:t>jaminan</a:t>
            </a:r>
            <a:r>
              <a:rPr lang="en-US" sz="1600" dirty="0"/>
              <a:t>, yang </a:t>
            </a:r>
            <a:r>
              <a:rPr lang="en-US" sz="1600" dirty="0" err="1"/>
              <a:t>dijaminkan</a:t>
            </a:r>
            <a:r>
              <a:rPr lang="en-US" sz="1600" dirty="0"/>
              <a:t> </a:t>
            </a:r>
            <a:r>
              <a:rPr lang="en-US" sz="1600" dirty="0" err="1"/>
              <a:t>dan</a:t>
            </a:r>
            <a:r>
              <a:rPr lang="en-US" sz="1600" dirty="0"/>
              <a:t> yang </a:t>
            </a:r>
            <a:r>
              <a:rPr lang="en-US" sz="1600" dirty="0" err="1"/>
              <a:t>menerima</a:t>
            </a:r>
            <a:r>
              <a:rPr lang="en-US" sz="1600" dirty="0"/>
              <a:t> </a:t>
            </a:r>
            <a:r>
              <a:rPr lang="en-US" sz="1600" dirty="0" err="1"/>
              <a:t>jaminan</a:t>
            </a:r>
            <a:endParaRPr lang="en-US" sz="1600" dirty="0"/>
          </a:p>
          <a:p>
            <a:pPr marL="360363" indent="-360363" algn="just">
              <a:buSzPct val="100000"/>
              <a:buFont typeface="+mj-lt"/>
              <a:buAutoNum type="alphaLcPeriod"/>
              <a:defRPr/>
            </a:pPr>
            <a:r>
              <a:rPr lang="en-US" sz="1600" dirty="0" err="1"/>
              <a:t>Memberikan</a:t>
            </a:r>
            <a:r>
              <a:rPr lang="en-US" sz="1600" dirty="0"/>
              <a:t> rasa </a:t>
            </a:r>
            <a:r>
              <a:rPr lang="en-US" sz="1600" dirty="0" err="1"/>
              <a:t>aman</a:t>
            </a:r>
            <a:r>
              <a:rPr lang="en-US" sz="1600" dirty="0"/>
              <a:t> </a:t>
            </a:r>
            <a:r>
              <a:rPr lang="en-US" sz="1600" dirty="0" err="1"/>
              <a:t>dan</a:t>
            </a:r>
            <a:r>
              <a:rPr lang="en-US" sz="1600" dirty="0"/>
              <a:t> </a:t>
            </a:r>
            <a:r>
              <a:rPr lang="en-US" sz="1600" dirty="0" err="1"/>
              <a:t>ketentraman</a:t>
            </a:r>
            <a:r>
              <a:rPr lang="en-US" sz="1600" dirty="0"/>
              <a:t> </a:t>
            </a:r>
            <a:r>
              <a:rPr lang="en-US" sz="1600" dirty="0" err="1"/>
              <a:t>dalam</a:t>
            </a:r>
            <a:r>
              <a:rPr lang="en-US" sz="1600" dirty="0"/>
              <a:t> </a:t>
            </a:r>
            <a:r>
              <a:rPr lang="en-US" sz="1600" dirty="0" err="1"/>
              <a:t>berusaha</a:t>
            </a:r>
            <a:r>
              <a:rPr lang="en-US" sz="1600" dirty="0"/>
              <a:t> </a:t>
            </a:r>
            <a:r>
              <a:rPr lang="en-US" sz="1600" dirty="0" err="1"/>
              <a:t>baik</a:t>
            </a:r>
            <a:r>
              <a:rPr lang="en-US" sz="1600" dirty="0"/>
              <a:t>, </a:t>
            </a:r>
            <a:r>
              <a:rPr lang="en-US" sz="1600" dirty="0" err="1"/>
              <a:t>bagi</a:t>
            </a:r>
            <a:r>
              <a:rPr lang="en-US" sz="1600" dirty="0"/>
              <a:t> bank </a:t>
            </a:r>
            <a:r>
              <a:rPr lang="en-US" sz="1600" dirty="0" err="1"/>
              <a:t>maupun</a:t>
            </a:r>
            <a:r>
              <a:rPr lang="en-US" sz="1600" dirty="0"/>
              <a:t> </a:t>
            </a:r>
            <a:r>
              <a:rPr lang="en-US" sz="1600" dirty="0" err="1"/>
              <a:t>bagi</a:t>
            </a:r>
            <a:r>
              <a:rPr lang="en-US" sz="1600" dirty="0"/>
              <a:t> </a:t>
            </a:r>
            <a:r>
              <a:rPr lang="en-US" sz="1600" dirty="0" err="1"/>
              <a:t>pihak</a:t>
            </a:r>
            <a:r>
              <a:rPr lang="en-US" sz="1600" dirty="0"/>
              <a:t> </a:t>
            </a:r>
            <a:r>
              <a:rPr lang="en-US" sz="1600" dirty="0" err="1"/>
              <a:t>lainnya</a:t>
            </a:r>
            <a:r>
              <a:rPr lang="en-US" sz="1600" dirty="0"/>
              <a:t>.</a:t>
            </a:r>
          </a:p>
          <a:p>
            <a:pPr marL="360363" indent="-360363" algn="just">
              <a:buSzPct val="100000"/>
              <a:buFont typeface="+mj-lt"/>
              <a:buAutoNum type="alphaLcPeriod"/>
              <a:defRPr/>
            </a:pPr>
            <a:r>
              <a:rPr lang="en-US" sz="1600" dirty="0" err="1"/>
              <a:t>Bagi</a:t>
            </a:r>
            <a:r>
              <a:rPr lang="en-US" sz="1600" dirty="0"/>
              <a:t> bank di </a:t>
            </a:r>
            <a:r>
              <a:rPr lang="en-US" sz="1600" dirty="0" err="1"/>
              <a:t>samping</a:t>
            </a:r>
            <a:r>
              <a:rPr lang="en-US" sz="1600" dirty="0"/>
              <a:t> </a:t>
            </a:r>
            <a:r>
              <a:rPr lang="en-US" sz="1600" dirty="0" err="1"/>
              <a:t>keuntungan</a:t>
            </a:r>
            <a:r>
              <a:rPr lang="en-US" sz="1600" dirty="0"/>
              <a:t> yang di </a:t>
            </a:r>
            <a:r>
              <a:rPr lang="en-US" sz="1600" dirty="0" err="1"/>
              <a:t>atas</a:t>
            </a:r>
            <a:r>
              <a:rPr lang="en-US" sz="1600" dirty="0"/>
              <a:t> juga </a:t>
            </a:r>
            <a:r>
              <a:rPr lang="en-US" sz="1600" dirty="0" err="1"/>
              <a:t>akan</a:t>
            </a:r>
            <a:r>
              <a:rPr lang="en-US" sz="1600" dirty="0"/>
              <a:t> </a:t>
            </a:r>
            <a:r>
              <a:rPr lang="en-US" sz="1600" dirty="0" err="1"/>
              <a:t>memperoleh</a:t>
            </a:r>
            <a:r>
              <a:rPr lang="en-US" sz="1600" dirty="0"/>
              <a:t> </a:t>
            </a:r>
            <a:r>
              <a:rPr lang="en-US" sz="1600" dirty="0" err="1"/>
              <a:t>keuntungan</a:t>
            </a:r>
            <a:r>
              <a:rPr lang="en-US" sz="1600" dirty="0"/>
              <a:t> </a:t>
            </a:r>
            <a:r>
              <a:rPr lang="en-US" sz="1600" dirty="0" err="1"/>
              <a:t>dari</a:t>
            </a:r>
            <a:r>
              <a:rPr lang="en-US" sz="1600" dirty="0"/>
              <a:t> </a:t>
            </a:r>
            <a:r>
              <a:rPr lang="en-US" sz="1600" dirty="0" err="1"/>
              <a:t>biaya-biaya</a:t>
            </a:r>
            <a:r>
              <a:rPr lang="en-US" sz="1600" dirty="0"/>
              <a:t> yang </a:t>
            </a:r>
            <a:r>
              <a:rPr lang="en-US" sz="1600" dirty="0" err="1"/>
              <a:t>harus</a:t>
            </a:r>
            <a:r>
              <a:rPr lang="en-US" sz="1600" dirty="0"/>
              <a:t> </a:t>
            </a:r>
            <a:r>
              <a:rPr lang="en-US" sz="1600" dirty="0" err="1"/>
              <a:t>dibayar</a:t>
            </a:r>
            <a:r>
              <a:rPr lang="en-US" sz="1600" dirty="0"/>
              <a:t> </a:t>
            </a:r>
            <a:r>
              <a:rPr lang="en-US" sz="1600" dirty="0" err="1"/>
              <a:t>nasabah</a:t>
            </a:r>
            <a:r>
              <a:rPr lang="en-US" sz="1600" dirty="0"/>
              <a:t> </a:t>
            </a:r>
            <a:r>
              <a:rPr lang="en-US" sz="1600" dirty="0" err="1"/>
              <a:t>serta</a:t>
            </a:r>
            <a:r>
              <a:rPr lang="en-US" sz="1600" dirty="0"/>
              <a:t> </a:t>
            </a:r>
            <a:r>
              <a:rPr lang="en-US" sz="1600" dirty="0" err="1"/>
              <a:t>jaminan</a:t>
            </a:r>
            <a:r>
              <a:rPr lang="en-US" sz="1600" dirty="0"/>
              <a:t> </a:t>
            </a:r>
            <a:r>
              <a:rPr lang="en-US" sz="1600" dirty="0" err="1"/>
              <a:t>lawan</a:t>
            </a:r>
            <a:r>
              <a:rPr lang="en-US" sz="1600" dirty="0"/>
              <a:t> yang </a:t>
            </a:r>
            <a:r>
              <a:rPr lang="en-US" sz="1600" dirty="0" err="1"/>
              <a:t>diberikan</a:t>
            </a:r>
            <a:r>
              <a:rPr lang="en-US" sz="1600" dirty="0"/>
              <a:t>.</a:t>
            </a:r>
          </a:p>
          <a:p>
            <a:pPr marL="139700" indent="0">
              <a:buNone/>
            </a:pPr>
            <a:endParaRPr lang="id-ID" dirty="0"/>
          </a:p>
        </p:txBody>
      </p:sp>
      <p:pic>
        <p:nvPicPr>
          <p:cNvPr id="4" name="Google Shape;1410;p51"/>
          <p:cNvPicPr preferRelativeResize="0">
            <a:picLocks/>
          </p:cNvPicPr>
          <p:nvPr/>
        </p:nvPicPr>
        <p:blipFill>
          <a:blip r:embed="rId2">
            <a:alphaModFix/>
          </a:blip>
          <a:stretch>
            <a:fillRect/>
          </a:stretch>
        </p:blipFill>
        <p:spPr>
          <a:xfrm>
            <a:off x="8011408" y="4135077"/>
            <a:ext cx="937867" cy="987574"/>
          </a:xfrm>
          <a:prstGeom prst="rect">
            <a:avLst/>
          </a:prstGeom>
          <a:noFill/>
          <a:ln>
            <a:noFill/>
          </a:ln>
        </p:spPr>
      </p:pic>
      <p:pic>
        <p:nvPicPr>
          <p:cNvPr id="5" name="Google Shape;1409;p51"/>
          <p:cNvPicPr preferRelativeResize="0">
            <a:picLocks/>
          </p:cNvPicPr>
          <p:nvPr/>
        </p:nvPicPr>
        <p:blipFill>
          <a:blip r:embed="rId3">
            <a:alphaModFix/>
          </a:blip>
          <a:stretch>
            <a:fillRect/>
          </a:stretch>
        </p:blipFill>
        <p:spPr>
          <a:xfrm>
            <a:off x="107504" y="123479"/>
            <a:ext cx="864096" cy="648072"/>
          </a:xfrm>
          <a:prstGeom prst="rect">
            <a:avLst/>
          </a:prstGeom>
          <a:noFill/>
          <a:ln>
            <a:noFill/>
          </a:ln>
        </p:spPr>
      </p:pic>
    </p:spTree>
    <p:extLst>
      <p:ext uri="{BB962C8B-B14F-4D97-AF65-F5344CB8AC3E}">
        <p14:creationId xmlns:p14="http://schemas.microsoft.com/office/powerpoint/2010/main" val="3303362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5536" y="339502"/>
            <a:ext cx="8136048" cy="4320480"/>
          </a:xfrm>
        </p:spPr>
        <p:txBody>
          <a:bodyPr/>
          <a:lstStyle/>
          <a:p>
            <a:pPr>
              <a:defRPr/>
            </a:pPr>
            <a:r>
              <a:rPr lang="id-ID" sz="1400" b="0" dirty="0" smtClean="0">
                <a:solidFill>
                  <a:schemeClr val="tx1"/>
                </a:solidFill>
              </a:rPr>
              <a:t>     </a:t>
            </a:r>
            <a:r>
              <a:rPr lang="en-US" sz="1400" b="0" dirty="0" err="1" smtClean="0">
                <a:solidFill>
                  <a:schemeClr val="tx1"/>
                </a:solidFill>
              </a:rPr>
              <a:t>Pelaku-pelaku</a:t>
            </a:r>
            <a:r>
              <a:rPr lang="en-US" sz="1400" b="0" dirty="0" smtClean="0">
                <a:solidFill>
                  <a:schemeClr val="tx1"/>
                </a:solidFill>
              </a:rPr>
              <a:t> </a:t>
            </a:r>
            <a:r>
              <a:rPr lang="en-US" sz="1400" b="0" dirty="0">
                <a:solidFill>
                  <a:schemeClr val="tx1"/>
                </a:solidFill>
              </a:rPr>
              <a:t>bank </a:t>
            </a:r>
            <a:r>
              <a:rPr lang="en-US" sz="1400" b="0" dirty="0" err="1">
                <a:solidFill>
                  <a:schemeClr val="tx1"/>
                </a:solidFill>
              </a:rPr>
              <a:t>garansi</a:t>
            </a:r>
            <a:r>
              <a:rPr lang="en-US" sz="1400" b="0" dirty="0">
                <a:solidFill>
                  <a:schemeClr val="tx1"/>
                </a:solidFill>
              </a:rPr>
              <a:t> </a:t>
            </a:r>
            <a:r>
              <a:rPr lang="en-US" sz="1400" b="0" dirty="0" smtClean="0">
                <a:solidFill>
                  <a:schemeClr val="tx1"/>
                </a:solidFill>
              </a:rPr>
              <a:t>:</a:t>
            </a:r>
            <a:r>
              <a:rPr lang="id-ID" sz="1400" b="0" dirty="0" smtClean="0">
                <a:solidFill>
                  <a:schemeClr val="tx1"/>
                </a:solidFill>
              </a:rPr>
              <a:t/>
            </a:r>
            <a:br>
              <a:rPr lang="id-ID" sz="1400" b="0" dirty="0" smtClean="0">
                <a:solidFill>
                  <a:schemeClr val="tx1"/>
                </a:solidFill>
              </a:rPr>
            </a:br>
            <a:r>
              <a:rPr lang="en-US" sz="1400" b="0" dirty="0">
                <a:solidFill>
                  <a:schemeClr val="tx1"/>
                </a:solidFill>
              </a:rPr>
              <a:t/>
            </a:r>
            <a:br>
              <a:rPr lang="en-US" sz="1400" b="0" dirty="0">
                <a:solidFill>
                  <a:schemeClr val="tx1"/>
                </a:solidFill>
              </a:rPr>
            </a:br>
            <a:r>
              <a:rPr lang="id-ID" sz="1400" b="0" dirty="0" smtClean="0">
                <a:solidFill>
                  <a:schemeClr val="tx1"/>
                </a:solidFill>
              </a:rPr>
              <a:t>1. </a:t>
            </a:r>
            <a:r>
              <a:rPr lang="en-US" sz="1400" b="0" dirty="0" smtClean="0">
                <a:solidFill>
                  <a:schemeClr val="tx1"/>
                </a:solidFill>
              </a:rPr>
              <a:t>Bank</a:t>
            </a:r>
            <a:r>
              <a:rPr lang="en-US" sz="1400" b="0" dirty="0">
                <a:solidFill>
                  <a:schemeClr val="tx1"/>
                </a:solidFill>
              </a:rPr>
              <a:t>, </a:t>
            </a:r>
            <a:r>
              <a:rPr lang="en-US" sz="1400" b="0" dirty="0" err="1">
                <a:solidFill>
                  <a:schemeClr val="tx1"/>
                </a:solidFill>
              </a:rPr>
              <a:t>adalah</a:t>
            </a:r>
            <a:r>
              <a:rPr lang="en-US" sz="1400" b="0" dirty="0">
                <a:solidFill>
                  <a:schemeClr val="tx1"/>
                </a:solidFill>
              </a:rPr>
              <a:t> </a:t>
            </a:r>
            <a:r>
              <a:rPr lang="en-US" sz="1400" b="0" dirty="0" err="1">
                <a:solidFill>
                  <a:schemeClr val="tx1"/>
                </a:solidFill>
              </a:rPr>
              <a:t>penjamin</a:t>
            </a:r>
            <a:r>
              <a:rPr lang="en-US" sz="1400" b="0" dirty="0">
                <a:solidFill>
                  <a:schemeClr val="tx1"/>
                </a:solidFill>
              </a:rPr>
              <a:t> </a:t>
            </a:r>
            <a:r>
              <a:rPr lang="en-US" sz="1400" b="0" dirty="0" err="1">
                <a:solidFill>
                  <a:schemeClr val="tx1"/>
                </a:solidFill>
              </a:rPr>
              <a:t>dengan</a:t>
            </a:r>
            <a:r>
              <a:rPr lang="en-US" sz="1400" b="0" dirty="0">
                <a:solidFill>
                  <a:schemeClr val="tx1"/>
                </a:solidFill>
              </a:rPr>
              <a:t> </a:t>
            </a:r>
            <a:r>
              <a:rPr lang="en-US" sz="1400" b="0" dirty="0" err="1">
                <a:solidFill>
                  <a:schemeClr val="tx1"/>
                </a:solidFill>
              </a:rPr>
              <a:t>menerbitkan</a:t>
            </a:r>
            <a:r>
              <a:rPr lang="en-US" sz="1400" b="0" dirty="0">
                <a:solidFill>
                  <a:schemeClr val="tx1"/>
                </a:solidFill>
              </a:rPr>
              <a:t> </a:t>
            </a:r>
            <a:r>
              <a:rPr lang="en-US" sz="1400" b="0" dirty="0" err="1">
                <a:solidFill>
                  <a:schemeClr val="tx1"/>
                </a:solidFill>
              </a:rPr>
              <a:t>dan</a:t>
            </a:r>
            <a:r>
              <a:rPr lang="en-US" sz="1400" b="0" dirty="0">
                <a:solidFill>
                  <a:schemeClr val="tx1"/>
                </a:solidFill>
              </a:rPr>
              <a:t> </a:t>
            </a:r>
            <a:r>
              <a:rPr lang="en-US" sz="1400" b="0" dirty="0" err="1">
                <a:solidFill>
                  <a:schemeClr val="tx1"/>
                </a:solidFill>
              </a:rPr>
              <a:t>membayar</a:t>
            </a:r>
            <a:r>
              <a:rPr lang="en-US" sz="1400" b="0" dirty="0">
                <a:solidFill>
                  <a:schemeClr val="tx1"/>
                </a:solidFill>
              </a:rPr>
              <a:t> </a:t>
            </a:r>
            <a:r>
              <a:rPr lang="en-US" sz="1400" b="0" dirty="0" err="1">
                <a:solidFill>
                  <a:schemeClr val="tx1"/>
                </a:solidFill>
              </a:rPr>
              <a:t>sertifikat</a:t>
            </a:r>
            <a:r>
              <a:rPr lang="en-US" sz="1400" b="0" dirty="0">
                <a:solidFill>
                  <a:schemeClr val="tx1"/>
                </a:solidFill>
              </a:rPr>
              <a:t> bank </a:t>
            </a:r>
            <a:r>
              <a:rPr lang="en-US" sz="1400" b="0" dirty="0" err="1">
                <a:solidFill>
                  <a:schemeClr val="tx1"/>
                </a:solidFill>
              </a:rPr>
              <a:t>garansi</a:t>
            </a:r>
            <a:r>
              <a:rPr lang="en-US" sz="1400" b="0" dirty="0">
                <a:solidFill>
                  <a:schemeClr val="tx1"/>
                </a:solidFill>
              </a:rPr>
              <a:t> </a:t>
            </a:r>
            <a:r>
              <a:rPr lang="en-US" sz="1400" b="0" dirty="0" err="1">
                <a:solidFill>
                  <a:schemeClr val="tx1"/>
                </a:solidFill>
              </a:rPr>
              <a:t>atas</a:t>
            </a:r>
            <a:r>
              <a:rPr lang="en-US" sz="1400" b="0" dirty="0">
                <a:solidFill>
                  <a:schemeClr val="tx1"/>
                </a:solidFill>
              </a:rPr>
              <a:t> </a:t>
            </a:r>
            <a:r>
              <a:rPr lang="en-US" sz="1400" b="0" dirty="0" err="1">
                <a:solidFill>
                  <a:schemeClr val="tx1"/>
                </a:solidFill>
              </a:rPr>
              <a:t>nama</a:t>
            </a:r>
            <a:r>
              <a:rPr lang="en-US" sz="1400" b="0" dirty="0">
                <a:solidFill>
                  <a:schemeClr val="tx1"/>
                </a:solidFill>
              </a:rPr>
              <a:t> </a:t>
            </a:r>
            <a:r>
              <a:rPr lang="en-US" sz="1400" b="0" dirty="0" err="1">
                <a:solidFill>
                  <a:schemeClr val="tx1"/>
                </a:solidFill>
              </a:rPr>
              <a:t>kontraktor</a:t>
            </a:r>
            <a:r>
              <a:rPr lang="en-US" sz="1400" b="0" dirty="0">
                <a:solidFill>
                  <a:schemeClr val="tx1"/>
                </a:solidFill>
              </a:rPr>
              <a:t>.</a:t>
            </a:r>
            <a:r>
              <a:rPr lang="id-ID" sz="1400" b="0" dirty="0">
                <a:solidFill>
                  <a:schemeClr val="tx1"/>
                </a:solidFill>
              </a:rPr>
              <a:t/>
            </a:r>
            <a:br>
              <a:rPr lang="id-ID" sz="1400" b="0" dirty="0">
                <a:solidFill>
                  <a:schemeClr val="tx1"/>
                </a:solidFill>
              </a:rPr>
            </a:br>
            <a:r>
              <a:rPr lang="id-ID" sz="1400" b="0" dirty="0" smtClean="0">
                <a:solidFill>
                  <a:schemeClr val="tx1"/>
                </a:solidFill>
              </a:rPr>
              <a:t>2. </a:t>
            </a:r>
            <a:r>
              <a:rPr lang="en-US" sz="1400" b="0" dirty="0" err="1" smtClean="0">
                <a:solidFill>
                  <a:schemeClr val="tx1"/>
                </a:solidFill>
              </a:rPr>
              <a:t>Nasabah</a:t>
            </a:r>
            <a:r>
              <a:rPr lang="en-US" sz="1400" b="0" dirty="0" smtClean="0">
                <a:solidFill>
                  <a:schemeClr val="tx1"/>
                </a:solidFill>
              </a:rPr>
              <a:t> </a:t>
            </a:r>
            <a:r>
              <a:rPr lang="en-US" sz="1400" b="0" dirty="0">
                <a:solidFill>
                  <a:schemeClr val="tx1"/>
                </a:solidFill>
              </a:rPr>
              <a:t>(</a:t>
            </a:r>
            <a:r>
              <a:rPr lang="en-US" sz="1400" b="0" dirty="0" err="1">
                <a:solidFill>
                  <a:schemeClr val="tx1"/>
                </a:solidFill>
              </a:rPr>
              <a:t>kontraktor</a:t>
            </a:r>
            <a:r>
              <a:rPr lang="en-US" sz="1400" b="0" dirty="0">
                <a:solidFill>
                  <a:schemeClr val="tx1"/>
                </a:solidFill>
              </a:rPr>
              <a:t>), </a:t>
            </a:r>
            <a:r>
              <a:rPr lang="en-US" sz="1400" b="0" dirty="0" err="1">
                <a:solidFill>
                  <a:schemeClr val="tx1"/>
                </a:solidFill>
              </a:rPr>
              <a:t>adalah</a:t>
            </a:r>
            <a:r>
              <a:rPr lang="en-US" sz="1400" b="0" dirty="0">
                <a:solidFill>
                  <a:schemeClr val="tx1"/>
                </a:solidFill>
              </a:rPr>
              <a:t> </a:t>
            </a:r>
            <a:r>
              <a:rPr lang="en-US" sz="1400" b="0" dirty="0" err="1">
                <a:solidFill>
                  <a:schemeClr val="tx1"/>
                </a:solidFill>
              </a:rPr>
              <a:t>pemborong</a:t>
            </a:r>
            <a:r>
              <a:rPr lang="en-US" sz="1400" b="0" dirty="0">
                <a:solidFill>
                  <a:schemeClr val="tx1"/>
                </a:solidFill>
              </a:rPr>
              <a:t> yang </a:t>
            </a:r>
            <a:r>
              <a:rPr lang="en-US" sz="1400" b="0" dirty="0" err="1">
                <a:solidFill>
                  <a:schemeClr val="tx1"/>
                </a:solidFill>
              </a:rPr>
              <a:t>dijamin</a:t>
            </a:r>
            <a:r>
              <a:rPr lang="en-US" sz="1400" b="0" dirty="0">
                <a:solidFill>
                  <a:schemeClr val="tx1"/>
                </a:solidFill>
              </a:rPr>
              <a:t> </a:t>
            </a:r>
            <a:r>
              <a:rPr lang="en-US" sz="1400" b="0" dirty="0" err="1">
                <a:solidFill>
                  <a:schemeClr val="tx1"/>
                </a:solidFill>
              </a:rPr>
              <a:t>dan</a:t>
            </a:r>
            <a:r>
              <a:rPr lang="en-US" sz="1400" b="0" dirty="0">
                <a:solidFill>
                  <a:schemeClr val="tx1"/>
                </a:solidFill>
              </a:rPr>
              <a:t> </a:t>
            </a:r>
            <a:r>
              <a:rPr lang="en-US" sz="1400" b="0" dirty="0" err="1">
                <a:solidFill>
                  <a:schemeClr val="tx1"/>
                </a:solidFill>
              </a:rPr>
              <a:t>meminta</a:t>
            </a:r>
            <a:r>
              <a:rPr lang="en-US" sz="1400" b="0" dirty="0">
                <a:solidFill>
                  <a:schemeClr val="tx1"/>
                </a:solidFill>
              </a:rPr>
              <a:t> </a:t>
            </a:r>
            <a:r>
              <a:rPr lang="en-US" sz="1400" b="0" dirty="0" err="1">
                <a:solidFill>
                  <a:schemeClr val="tx1"/>
                </a:solidFill>
              </a:rPr>
              <a:t>sertifikat</a:t>
            </a:r>
            <a:r>
              <a:rPr lang="en-US" sz="1400" b="0" dirty="0">
                <a:solidFill>
                  <a:schemeClr val="tx1"/>
                </a:solidFill>
              </a:rPr>
              <a:t> bank </a:t>
            </a:r>
            <a:r>
              <a:rPr lang="en-US" sz="1400" b="0" dirty="0" err="1">
                <a:solidFill>
                  <a:schemeClr val="tx1"/>
                </a:solidFill>
              </a:rPr>
              <a:t>garansi</a:t>
            </a:r>
            <a:r>
              <a:rPr lang="en-US" sz="1400" b="0" dirty="0">
                <a:solidFill>
                  <a:schemeClr val="tx1"/>
                </a:solidFill>
              </a:rPr>
              <a:t> </a:t>
            </a:r>
            <a:r>
              <a:rPr lang="en-US" sz="1400" b="0" dirty="0" err="1">
                <a:solidFill>
                  <a:schemeClr val="tx1"/>
                </a:solidFill>
              </a:rPr>
              <a:t>kepada</a:t>
            </a:r>
            <a:r>
              <a:rPr lang="en-US" sz="1400" b="0" dirty="0">
                <a:solidFill>
                  <a:schemeClr val="tx1"/>
                </a:solidFill>
              </a:rPr>
              <a:t> bank.</a:t>
            </a:r>
            <a:r>
              <a:rPr lang="id-ID" sz="1400" b="0" dirty="0">
                <a:solidFill>
                  <a:schemeClr val="tx1"/>
                </a:solidFill>
              </a:rPr>
              <a:t/>
            </a:r>
            <a:br>
              <a:rPr lang="id-ID" sz="1400" b="0" dirty="0">
                <a:solidFill>
                  <a:schemeClr val="tx1"/>
                </a:solidFill>
              </a:rPr>
            </a:br>
            <a:r>
              <a:rPr lang="id-ID" sz="1400" b="0" dirty="0" smtClean="0">
                <a:solidFill>
                  <a:schemeClr val="tx1"/>
                </a:solidFill>
              </a:rPr>
              <a:t>3. </a:t>
            </a:r>
            <a:r>
              <a:rPr lang="en-US" sz="1400" b="0" dirty="0" err="1" smtClean="0">
                <a:solidFill>
                  <a:schemeClr val="tx1"/>
                </a:solidFill>
              </a:rPr>
              <a:t>Pemilik</a:t>
            </a:r>
            <a:r>
              <a:rPr lang="en-US" sz="1400" b="0" dirty="0" smtClean="0">
                <a:solidFill>
                  <a:schemeClr val="tx1"/>
                </a:solidFill>
              </a:rPr>
              <a:t> </a:t>
            </a:r>
            <a:r>
              <a:rPr lang="en-US" sz="1400" b="0" dirty="0" err="1">
                <a:solidFill>
                  <a:schemeClr val="tx1"/>
                </a:solidFill>
              </a:rPr>
              <a:t>proyek</a:t>
            </a:r>
            <a:r>
              <a:rPr lang="en-US" sz="1400" b="0" dirty="0">
                <a:solidFill>
                  <a:schemeClr val="tx1"/>
                </a:solidFill>
              </a:rPr>
              <a:t>, </a:t>
            </a:r>
            <a:r>
              <a:rPr lang="en-US" sz="1400" b="0" dirty="0" err="1">
                <a:solidFill>
                  <a:schemeClr val="tx1"/>
                </a:solidFill>
              </a:rPr>
              <a:t>adalah</a:t>
            </a:r>
            <a:r>
              <a:rPr lang="en-US" sz="1400" b="0" dirty="0">
                <a:solidFill>
                  <a:schemeClr val="tx1"/>
                </a:solidFill>
              </a:rPr>
              <a:t> </a:t>
            </a:r>
            <a:r>
              <a:rPr lang="en-US" sz="1400" b="0" dirty="0" err="1">
                <a:solidFill>
                  <a:schemeClr val="tx1"/>
                </a:solidFill>
              </a:rPr>
              <a:t>pihak</a:t>
            </a:r>
            <a:r>
              <a:rPr lang="en-US" sz="1400" b="0" dirty="0">
                <a:solidFill>
                  <a:schemeClr val="tx1"/>
                </a:solidFill>
              </a:rPr>
              <a:t> yang </a:t>
            </a:r>
            <a:r>
              <a:rPr lang="en-US" sz="1400" b="0" dirty="0" err="1">
                <a:solidFill>
                  <a:schemeClr val="tx1"/>
                </a:solidFill>
              </a:rPr>
              <a:t>mnerima</a:t>
            </a:r>
            <a:r>
              <a:rPr lang="en-US" sz="1400" b="0" dirty="0">
                <a:solidFill>
                  <a:schemeClr val="tx1"/>
                </a:solidFill>
              </a:rPr>
              <a:t> </a:t>
            </a:r>
            <a:r>
              <a:rPr lang="en-US" sz="1400" b="0" dirty="0" err="1">
                <a:solidFill>
                  <a:schemeClr val="tx1"/>
                </a:solidFill>
              </a:rPr>
              <a:t>jaminan</a:t>
            </a:r>
            <a:r>
              <a:rPr lang="en-US" sz="1400" b="0" dirty="0">
                <a:solidFill>
                  <a:schemeClr val="tx1"/>
                </a:solidFill>
              </a:rPr>
              <a:t> </a:t>
            </a:r>
            <a:r>
              <a:rPr lang="en-US" sz="1400" b="0" dirty="0" err="1">
                <a:solidFill>
                  <a:schemeClr val="tx1"/>
                </a:solidFill>
              </a:rPr>
              <a:t>dan</a:t>
            </a:r>
            <a:r>
              <a:rPr lang="en-US" sz="1400" b="0" dirty="0">
                <a:solidFill>
                  <a:schemeClr val="tx1"/>
                </a:solidFill>
              </a:rPr>
              <a:t> </a:t>
            </a:r>
            <a:r>
              <a:rPr lang="en-US" sz="1400" b="0" dirty="0" err="1">
                <a:solidFill>
                  <a:schemeClr val="tx1"/>
                </a:solidFill>
              </a:rPr>
              <a:t>pemegang</a:t>
            </a:r>
            <a:r>
              <a:rPr lang="en-US" sz="1400" b="0" dirty="0">
                <a:solidFill>
                  <a:schemeClr val="tx1"/>
                </a:solidFill>
              </a:rPr>
              <a:t> </a:t>
            </a:r>
            <a:r>
              <a:rPr lang="en-US" sz="1400" b="0" dirty="0" err="1">
                <a:solidFill>
                  <a:schemeClr val="tx1"/>
                </a:solidFill>
              </a:rPr>
              <a:t>sertifikat</a:t>
            </a:r>
            <a:r>
              <a:rPr lang="en-US" sz="1400" b="0" dirty="0">
                <a:solidFill>
                  <a:schemeClr val="tx1"/>
                </a:solidFill>
              </a:rPr>
              <a:t> bank </a:t>
            </a:r>
            <a:r>
              <a:rPr lang="en-US" sz="1400" b="0" dirty="0" err="1">
                <a:solidFill>
                  <a:schemeClr val="tx1"/>
                </a:solidFill>
              </a:rPr>
              <a:t>garansi</a:t>
            </a:r>
            <a:r>
              <a:rPr lang="en-US" sz="1400" b="0" dirty="0">
                <a:solidFill>
                  <a:schemeClr val="tx1"/>
                </a:solidFill>
              </a:rPr>
              <a:t> </a:t>
            </a:r>
            <a:r>
              <a:rPr lang="en-US" sz="1400" b="0" dirty="0" err="1">
                <a:solidFill>
                  <a:schemeClr val="tx1"/>
                </a:solidFill>
              </a:rPr>
              <a:t>serta</a:t>
            </a:r>
            <a:r>
              <a:rPr lang="en-US" sz="1400" b="0" dirty="0">
                <a:solidFill>
                  <a:schemeClr val="tx1"/>
                </a:solidFill>
              </a:rPr>
              <a:t> yang </a:t>
            </a:r>
            <a:r>
              <a:rPr lang="en-US" sz="1400" b="0" dirty="0" err="1">
                <a:solidFill>
                  <a:schemeClr val="tx1"/>
                </a:solidFill>
              </a:rPr>
              <a:t>dapat</a:t>
            </a:r>
            <a:r>
              <a:rPr lang="en-US" sz="1400" b="0" dirty="0">
                <a:solidFill>
                  <a:schemeClr val="tx1"/>
                </a:solidFill>
              </a:rPr>
              <a:t> </a:t>
            </a:r>
            <a:r>
              <a:rPr lang="en-US" sz="1400" b="0" dirty="0" err="1">
                <a:solidFill>
                  <a:schemeClr val="tx1"/>
                </a:solidFill>
              </a:rPr>
              <a:t>mencairkannya</a:t>
            </a:r>
            <a:r>
              <a:rPr lang="en-US" sz="1400" b="0" dirty="0">
                <a:solidFill>
                  <a:schemeClr val="tx1"/>
                </a:solidFill>
              </a:rPr>
              <a:t>, </a:t>
            </a:r>
            <a:r>
              <a:rPr lang="en-US" sz="1400" b="0" dirty="0" err="1">
                <a:solidFill>
                  <a:schemeClr val="tx1"/>
                </a:solidFill>
              </a:rPr>
              <a:t>jika</a:t>
            </a:r>
            <a:r>
              <a:rPr lang="en-US" sz="1400" b="0" dirty="0">
                <a:solidFill>
                  <a:schemeClr val="tx1"/>
                </a:solidFill>
              </a:rPr>
              <a:t> </a:t>
            </a:r>
            <a:r>
              <a:rPr lang="en-US" sz="1400" b="0" dirty="0" err="1">
                <a:solidFill>
                  <a:schemeClr val="tx1"/>
                </a:solidFill>
              </a:rPr>
              <a:t>pemborong</a:t>
            </a:r>
            <a:r>
              <a:rPr lang="en-US" sz="1400" b="0" dirty="0">
                <a:solidFill>
                  <a:schemeClr val="tx1"/>
                </a:solidFill>
              </a:rPr>
              <a:t> </a:t>
            </a:r>
            <a:r>
              <a:rPr lang="en-US" sz="1400" b="0" dirty="0" err="1">
                <a:solidFill>
                  <a:schemeClr val="tx1"/>
                </a:solidFill>
              </a:rPr>
              <a:t>cedera</a:t>
            </a:r>
            <a:r>
              <a:rPr lang="en-US" sz="1400" b="0" dirty="0">
                <a:solidFill>
                  <a:schemeClr val="tx1"/>
                </a:solidFill>
              </a:rPr>
              <a:t> </a:t>
            </a:r>
            <a:r>
              <a:rPr lang="en-US" sz="1400" b="0" dirty="0" err="1">
                <a:solidFill>
                  <a:schemeClr val="tx1"/>
                </a:solidFill>
              </a:rPr>
              <a:t>janji</a:t>
            </a:r>
            <a:r>
              <a:rPr lang="en-US" sz="1400" b="0" dirty="0">
                <a:solidFill>
                  <a:schemeClr val="tx1"/>
                </a:solidFill>
              </a:rPr>
              <a:t>.</a:t>
            </a:r>
            <a:br>
              <a:rPr lang="en-US" sz="1400" b="0" dirty="0">
                <a:solidFill>
                  <a:schemeClr val="tx1"/>
                </a:solidFill>
              </a:rPr>
            </a:br>
            <a:r>
              <a:rPr lang="en-US" sz="1400" b="0" dirty="0">
                <a:solidFill>
                  <a:schemeClr val="tx1"/>
                </a:solidFill>
              </a:rPr>
              <a:t/>
            </a:r>
            <a:br>
              <a:rPr lang="en-US" sz="1400" b="0" dirty="0">
                <a:solidFill>
                  <a:schemeClr val="tx1"/>
                </a:solidFill>
              </a:rPr>
            </a:br>
            <a:r>
              <a:rPr lang="id-ID" sz="1400" b="0" dirty="0" smtClean="0">
                <a:solidFill>
                  <a:schemeClr val="tx1"/>
                </a:solidFill>
              </a:rPr>
              <a:t>      </a:t>
            </a:r>
            <a:r>
              <a:rPr lang="en-US" sz="1400" b="0" dirty="0" err="1" smtClean="0">
                <a:solidFill>
                  <a:schemeClr val="tx1"/>
                </a:solidFill>
              </a:rPr>
              <a:t>Biaya-biaya</a:t>
            </a:r>
            <a:r>
              <a:rPr lang="en-US" sz="1400" b="0" dirty="0" smtClean="0">
                <a:solidFill>
                  <a:schemeClr val="tx1"/>
                </a:solidFill>
              </a:rPr>
              <a:t> </a:t>
            </a:r>
            <a:r>
              <a:rPr lang="en-US" sz="1400" b="0" dirty="0">
                <a:solidFill>
                  <a:schemeClr val="tx1"/>
                </a:solidFill>
              </a:rPr>
              <a:t>yang </a:t>
            </a:r>
            <a:r>
              <a:rPr lang="en-US" sz="1400" b="0" dirty="0" err="1">
                <a:solidFill>
                  <a:schemeClr val="tx1"/>
                </a:solidFill>
              </a:rPr>
              <a:t>dikenakan</a:t>
            </a:r>
            <a:r>
              <a:rPr lang="en-US" sz="1400" b="0" dirty="0">
                <a:solidFill>
                  <a:schemeClr val="tx1"/>
                </a:solidFill>
              </a:rPr>
              <a:t> </a:t>
            </a:r>
            <a:r>
              <a:rPr lang="en-US" sz="1400" b="0" dirty="0" err="1">
                <a:solidFill>
                  <a:schemeClr val="tx1"/>
                </a:solidFill>
              </a:rPr>
              <a:t>kepada</a:t>
            </a:r>
            <a:r>
              <a:rPr lang="en-US" sz="1400" b="0" dirty="0">
                <a:solidFill>
                  <a:schemeClr val="tx1"/>
                </a:solidFill>
              </a:rPr>
              <a:t> </a:t>
            </a:r>
            <a:r>
              <a:rPr lang="en-US" sz="1400" b="0" dirty="0" err="1">
                <a:solidFill>
                  <a:schemeClr val="tx1"/>
                </a:solidFill>
              </a:rPr>
              <a:t>nasabah</a:t>
            </a:r>
            <a:r>
              <a:rPr lang="en-US" sz="1400" b="0" dirty="0">
                <a:solidFill>
                  <a:schemeClr val="tx1"/>
                </a:solidFill>
              </a:rPr>
              <a:t> yang </a:t>
            </a:r>
            <a:r>
              <a:rPr lang="en-US" sz="1400" b="0" dirty="0" err="1">
                <a:solidFill>
                  <a:schemeClr val="tx1"/>
                </a:solidFill>
              </a:rPr>
              <a:t>mengajukan</a:t>
            </a:r>
            <a:r>
              <a:rPr lang="en-US" sz="1400" b="0" dirty="0">
                <a:solidFill>
                  <a:schemeClr val="tx1"/>
                </a:solidFill>
              </a:rPr>
              <a:t> </a:t>
            </a:r>
            <a:r>
              <a:rPr lang="en-US" sz="1400" b="0" dirty="0" err="1">
                <a:solidFill>
                  <a:schemeClr val="tx1"/>
                </a:solidFill>
              </a:rPr>
              <a:t>permohonan</a:t>
            </a:r>
            <a:r>
              <a:rPr lang="en-US" sz="1400" b="0" dirty="0">
                <a:solidFill>
                  <a:schemeClr val="tx1"/>
                </a:solidFill>
              </a:rPr>
              <a:t> </a:t>
            </a:r>
            <a:r>
              <a:rPr lang="en-US" sz="1400" b="0" dirty="0" err="1">
                <a:solidFill>
                  <a:schemeClr val="tx1"/>
                </a:solidFill>
              </a:rPr>
              <a:t>garansi</a:t>
            </a:r>
            <a:r>
              <a:rPr lang="en-US" sz="1400" b="0" dirty="0">
                <a:solidFill>
                  <a:schemeClr val="tx1"/>
                </a:solidFill>
              </a:rPr>
              <a:t> </a:t>
            </a:r>
            <a:r>
              <a:rPr lang="en-US" sz="1400" b="0" dirty="0" smtClean="0">
                <a:solidFill>
                  <a:schemeClr val="tx1"/>
                </a:solidFill>
              </a:rPr>
              <a:t>:</a:t>
            </a:r>
            <a:r>
              <a:rPr lang="id-ID" sz="1400" b="0" dirty="0" smtClean="0">
                <a:solidFill>
                  <a:schemeClr val="tx1"/>
                </a:solidFill>
              </a:rPr>
              <a:t/>
            </a:r>
            <a:br>
              <a:rPr lang="id-ID" sz="1400" b="0" dirty="0" smtClean="0">
                <a:solidFill>
                  <a:schemeClr val="tx1"/>
                </a:solidFill>
              </a:rPr>
            </a:br>
            <a:r>
              <a:rPr lang="en-US" sz="1400" b="0" dirty="0">
                <a:solidFill>
                  <a:schemeClr val="tx1"/>
                </a:solidFill>
              </a:rPr>
              <a:t/>
            </a:r>
            <a:br>
              <a:rPr lang="en-US" sz="1400" b="0" dirty="0">
                <a:solidFill>
                  <a:schemeClr val="tx1"/>
                </a:solidFill>
              </a:rPr>
            </a:br>
            <a:r>
              <a:rPr lang="id-ID" sz="1400" b="0" dirty="0" smtClean="0">
                <a:solidFill>
                  <a:schemeClr val="tx1"/>
                </a:solidFill>
              </a:rPr>
              <a:t>- </a:t>
            </a:r>
            <a:r>
              <a:rPr lang="en-US" sz="1400" b="0" dirty="0" err="1" smtClean="0">
                <a:solidFill>
                  <a:schemeClr val="tx1"/>
                </a:solidFill>
              </a:rPr>
              <a:t>Biaya</a:t>
            </a:r>
            <a:r>
              <a:rPr lang="en-US" sz="1400" b="0" dirty="0" smtClean="0">
                <a:solidFill>
                  <a:schemeClr val="tx1"/>
                </a:solidFill>
              </a:rPr>
              <a:t> </a:t>
            </a:r>
            <a:r>
              <a:rPr lang="en-US" sz="1400" b="0" dirty="0" err="1">
                <a:solidFill>
                  <a:schemeClr val="tx1"/>
                </a:solidFill>
              </a:rPr>
              <a:t>provisi</a:t>
            </a:r>
            <a:r>
              <a:rPr lang="en-US" sz="1400" b="0" dirty="0">
                <a:solidFill>
                  <a:schemeClr val="tx1"/>
                </a:solidFill>
              </a:rPr>
              <a:t>, </a:t>
            </a:r>
            <a:r>
              <a:rPr lang="en-US" sz="1400" b="0" dirty="0" err="1">
                <a:solidFill>
                  <a:schemeClr val="tx1"/>
                </a:solidFill>
              </a:rPr>
              <a:t>merupakan</a:t>
            </a:r>
            <a:r>
              <a:rPr lang="en-US" sz="1400" b="0" dirty="0">
                <a:solidFill>
                  <a:schemeClr val="tx1"/>
                </a:solidFill>
              </a:rPr>
              <a:t> </a:t>
            </a:r>
            <a:r>
              <a:rPr lang="en-US" sz="1400" b="0" dirty="0" err="1">
                <a:solidFill>
                  <a:schemeClr val="tx1"/>
                </a:solidFill>
              </a:rPr>
              <a:t>sejumlah</a:t>
            </a:r>
            <a:r>
              <a:rPr lang="en-US" sz="1400" b="0" dirty="0">
                <a:solidFill>
                  <a:schemeClr val="tx1"/>
                </a:solidFill>
              </a:rPr>
              <a:t> </a:t>
            </a:r>
            <a:r>
              <a:rPr lang="en-US" sz="1400" b="0" dirty="0" err="1">
                <a:solidFill>
                  <a:schemeClr val="tx1"/>
                </a:solidFill>
              </a:rPr>
              <a:t>uang</a:t>
            </a:r>
            <a:r>
              <a:rPr lang="en-US" sz="1400" b="0" dirty="0">
                <a:solidFill>
                  <a:schemeClr val="tx1"/>
                </a:solidFill>
              </a:rPr>
              <a:t> yang </a:t>
            </a:r>
            <a:r>
              <a:rPr lang="en-US" sz="1400" b="0" dirty="0" err="1">
                <a:solidFill>
                  <a:schemeClr val="tx1"/>
                </a:solidFill>
              </a:rPr>
              <a:t>wajib</a:t>
            </a:r>
            <a:r>
              <a:rPr lang="en-US" sz="1400" b="0" dirty="0">
                <a:solidFill>
                  <a:schemeClr val="tx1"/>
                </a:solidFill>
              </a:rPr>
              <a:t> </a:t>
            </a:r>
            <a:r>
              <a:rPr lang="en-US" sz="1400" b="0" dirty="0" err="1">
                <a:solidFill>
                  <a:schemeClr val="tx1"/>
                </a:solidFill>
              </a:rPr>
              <a:t>dibayar</a:t>
            </a:r>
            <a:r>
              <a:rPr lang="en-US" sz="1400" b="0" dirty="0">
                <a:solidFill>
                  <a:schemeClr val="tx1"/>
                </a:solidFill>
              </a:rPr>
              <a:t> </a:t>
            </a:r>
            <a:r>
              <a:rPr lang="en-US" sz="1400" b="0" dirty="0" err="1">
                <a:solidFill>
                  <a:schemeClr val="tx1"/>
                </a:solidFill>
              </a:rPr>
              <a:t>oleh</a:t>
            </a:r>
            <a:r>
              <a:rPr lang="en-US" sz="1400" b="0" dirty="0">
                <a:solidFill>
                  <a:schemeClr val="tx1"/>
                </a:solidFill>
              </a:rPr>
              <a:t> </a:t>
            </a:r>
            <a:r>
              <a:rPr lang="en-US" sz="1400" b="0" dirty="0" err="1">
                <a:solidFill>
                  <a:schemeClr val="tx1"/>
                </a:solidFill>
              </a:rPr>
              <a:t>terjamin</a:t>
            </a:r>
            <a:r>
              <a:rPr lang="en-US" sz="1400" b="0" dirty="0">
                <a:solidFill>
                  <a:schemeClr val="tx1"/>
                </a:solidFill>
              </a:rPr>
              <a:t> </a:t>
            </a:r>
            <a:r>
              <a:rPr lang="en-US" sz="1400" b="0" dirty="0" err="1">
                <a:solidFill>
                  <a:schemeClr val="tx1"/>
                </a:solidFill>
              </a:rPr>
              <a:t>kepada</a:t>
            </a:r>
            <a:r>
              <a:rPr lang="en-US" sz="1400" b="0" dirty="0">
                <a:solidFill>
                  <a:schemeClr val="tx1"/>
                </a:solidFill>
              </a:rPr>
              <a:t> bank </a:t>
            </a:r>
            <a:r>
              <a:rPr lang="en-US" sz="1400" b="0" dirty="0" err="1">
                <a:solidFill>
                  <a:schemeClr val="tx1"/>
                </a:solidFill>
              </a:rPr>
              <a:t>sebagai</a:t>
            </a:r>
            <a:r>
              <a:rPr lang="en-US" sz="1400" b="0" dirty="0">
                <a:solidFill>
                  <a:schemeClr val="tx1"/>
                </a:solidFill>
              </a:rPr>
              <a:t> </a:t>
            </a:r>
            <a:r>
              <a:rPr lang="en-US" sz="1400" b="0" dirty="0" err="1">
                <a:solidFill>
                  <a:schemeClr val="tx1"/>
                </a:solidFill>
              </a:rPr>
              <a:t>balas</a:t>
            </a:r>
            <a:r>
              <a:rPr lang="en-US" sz="1400" b="0" dirty="0">
                <a:solidFill>
                  <a:schemeClr val="tx1"/>
                </a:solidFill>
              </a:rPr>
              <a:t> </a:t>
            </a:r>
            <a:r>
              <a:rPr lang="en-US" sz="1400" b="0" dirty="0" err="1">
                <a:solidFill>
                  <a:schemeClr val="tx1"/>
                </a:solidFill>
              </a:rPr>
              <a:t>jasa</a:t>
            </a:r>
            <a:r>
              <a:rPr lang="en-US" sz="1400" b="0" dirty="0">
                <a:solidFill>
                  <a:schemeClr val="tx1"/>
                </a:solidFill>
              </a:rPr>
              <a:t> </a:t>
            </a:r>
            <a:r>
              <a:rPr lang="en-US" sz="1400" b="0" dirty="0" err="1">
                <a:solidFill>
                  <a:schemeClr val="tx1"/>
                </a:solidFill>
              </a:rPr>
              <a:t>untuk</a:t>
            </a:r>
            <a:r>
              <a:rPr lang="en-US" sz="1400" b="0" dirty="0">
                <a:solidFill>
                  <a:schemeClr val="tx1"/>
                </a:solidFill>
              </a:rPr>
              <a:t> </a:t>
            </a:r>
            <a:r>
              <a:rPr lang="en-US" sz="1400" b="0" dirty="0" err="1">
                <a:solidFill>
                  <a:schemeClr val="tx1"/>
                </a:solidFill>
              </a:rPr>
              <a:t>pemberian</a:t>
            </a:r>
            <a:r>
              <a:rPr lang="en-US" sz="1400" b="0" dirty="0">
                <a:solidFill>
                  <a:schemeClr val="tx1"/>
                </a:solidFill>
              </a:rPr>
              <a:t> bank </a:t>
            </a:r>
            <a:r>
              <a:rPr lang="en-US" sz="1400" b="0" dirty="0" err="1">
                <a:solidFill>
                  <a:schemeClr val="tx1"/>
                </a:solidFill>
              </a:rPr>
              <a:t>garansi</a:t>
            </a:r>
            <a:r>
              <a:rPr lang="en-US" sz="1400" b="0" dirty="0">
                <a:solidFill>
                  <a:schemeClr val="tx1"/>
                </a:solidFill>
              </a:rPr>
              <a:t>.</a:t>
            </a:r>
            <a:r>
              <a:rPr lang="id-ID" sz="1400" b="0" dirty="0">
                <a:solidFill>
                  <a:schemeClr val="tx1"/>
                </a:solidFill>
              </a:rPr>
              <a:t/>
            </a:r>
            <a:br>
              <a:rPr lang="id-ID" sz="1400" b="0" dirty="0">
                <a:solidFill>
                  <a:schemeClr val="tx1"/>
                </a:solidFill>
              </a:rPr>
            </a:br>
            <a:r>
              <a:rPr lang="id-ID" sz="1400" b="0" dirty="0" smtClean="0">
                <a:solidFill>
                  <a:schemeClr val="tx1"/>
                </a:solidFill>
              </a:rPr>
              <a:t>- </a:t>
            </a:r>
            <a:r>
              <a:rPr lang="en-US" sz="1400" b="0" dirty="0" err="1" smtClean="0">
                <a:solidFill>
                  <a:schemeClr val="tx1"/>
                </a:solidFill>
              </a:rPr>
              <a:t>Biaya</a:t>
            </a:r>
            <a:r>
              <a:rPr lang="en-US" sz="1400" b="0" dirty="0" smtClean="0">
                <a:solidFill>
                  <a:schemeClr val="tx1"/>
                </a:solidFill>
              </a:rPr>
              <a:t> </a:t>
            </a:r>
            <a:r>
              <a:rPr lang="en-US" sz="1400" b="0" dirty="0" err="1">
                <a:solidFill>
                  <a:schemeClr val="tx1"/>
                </a:solidFill>
              </a:rPr>
              <a:t>administrasi</a:t>
            </a:r>
            <a:r>
              <a:rPr lang="en-US" sz="1400" b="0" dirty="0">
                <a:solidFill>
                  <a:schemeClr val="tx1"/>
                </a:solidFill>
              </a:rPr>
              <a:t>, </a:t>
            </a:r>
            <a:r>
              <a:rPr lang="en-US" sz="1400" b="0" dirty="0" err="1">
                <a:solidFill>
                  <a:schemeClr val="tx1"/>
                </a:solidFill>
              </a:rPr>
              <a:t>merupakan</a:t>
            </a:r>
            <a:r>
              <a:rPr lang="en-US" sz="1400" b="0" dirty="0">
                <a:solidFill>
                  <a:schemeClr val="tx1"/>
                </a:solidFill>
              </a:rPr>
              <a:t> </a:t>
            </a:r>
            <a:r>
              <a:rPr lang="en-US" sz="1400" b="0" dirty="0" err="1">
                <a:solidFill>
                  <a:schemeClr val="tx1"/>
                </a:solidFill>
              </a:rPr>
              <a:t>biaya</a:t>
            </a:r>
            <a:r>
              <a:rPr lang="en-US" sz="1400" b="0" dirty="0">
                <a:solidFill>
                  <a:schemeClr val="tx1"/>
                </a:solidFill>
              </a:rPr>
              <a:t> yang </a:t>
            </a:r>
            <a:r>
              <a:rPr lang="en-US" sz="1400" b="0" dirty="0" err="1">
                <a:solidFill>
                  <a:schemeClr val="tx1"/>
                </a:solidFill>
              </a:rPr>
              <a:t>lazim</a:t>
            </a:r>
            <a:r>
              <a:rPr lang="en-US" sz="1400" b="0" dirty="0">
                <a:solidFill>
                  <a:schemeClr val="tx1"/>
                </a:solidFill>
              </a:rPr>
              <a:t> </a:t>
            </a:r>
            <a:r>
              <a:rPr lang="en-US" sz="1400" b="0" dirty="0" err="1">
                <a:solidFill>
                  <a:schemeClr val="tx1"/>
                </a:solidFill>
              </a:rPr>
              <a:t>dipungut</a:t>
            </a:r>
            <a:r>
              <a:rPr lang="en-US" sz="1400" b="0" dirty="0">
                <a:solidFill>
                  <a:schemeClr val="tx1"/>
                </a:solidFill>
              </a:rPr>
              <a:t> </a:t>
            </a:r>
            <a:r>
              <a:rPr lang="en-US" sz="1400" b="0" dirty="0" err="1">
                <a:solidFill>
                  <a:schemeClr val="tx1"/>
                </a:solidFill>
              </a:rPr>
              <a:t>berhubungan</a:t>
            </a:r>
            <a:r>
              <a:rPr lang="en-US" sz="1400" b="0" dirty="0">
                <a:solidFill>
                  <a:schemeClr val="tx1"/>
                </a:solidFill>
              </a:rPr>
              <a:t> </a:t>
            </a:r>
            <a:r>
              <a:rPr lang="en-US" sz="1400" b="0" dirty="0" err="1">
                <a:solidFill>
                  <a:schemeClr val="tx1"/>
                </a:solidFill>
              </a:rPr>
              <a:t>untuk</a:t>
            </a:r>
            <a:r>
              <a:rPr lang="en-US" sz="1400" b="0" dirty="0">
                <a:solidFill>
                  <a:schemeClr val="tx1"/>
                </a:solidFill>
              </a:rPr>
              <a:t> </a:t>
            </a:r>
            <a:r>
              <a:rPr lang="en-US" sz="1400" b="0" dirty="0" err="1">
                <a:solidFill>
                  <a:schemeClr val="tx1"/>
                </a:solidFill>
              </a:rPr>
              <a:t>pelaksanaan</a:t>
            </a:r>
            <a:r>
              <a:rPr lang="en-US" sz="1400" b="0" dirty="0">
                <a:solidFill>
                  <a:schemeClr val="tx1"/>
                </a:solidFill>
              </a:rPr>
              <a:t> </a:t>
            </a:r>
            <a:r>
              <a:rPr lang="en-US" sz="1400" b="0" dirty="0" err="1">
                <a:solidFill>
                  <a:schemeClr val="tx1"/>
                </a:solidFill>
              </a:rPr>
              <a:t>administrasi</a:t>
            </a:r>
            <a:r>
              <a:rPr lang="en-US" sz="1400" b="0" dirty="0">
                <a:solidFill>
                  <a:schemeClr val="tx1"/>
                </a:solidFill>
              </a:rPr>
              <a:t>.</a:t>
            </a:r>
            <a:r>
              <a:rPr lang="id-ID" sz="1400" b="0" dirty="0">
                <a:solidFill>
                  <a:schemeClr val="tx1"/>
                </a:solidFill>
              </a:rPr>
              <a:t/>
            </a:r>
            <a:br>
              <a:rPr lang="id-ID" sz="1400" b="0" dirty="0">
                <a:solidFill>
                  <a:schemeClr val="tx1"/>
                </a:solidFill>
              </a:rPr>
            </a:br>
            <a:r>
              <a:rPr lang="id-ID" sz="1400" b="0" dirty="0" smtClean="0">
                <a:solidFill>
                  <a:schemeClr val="tx1"/>
                </a:solidFill>
              </a:rPr>
              <a:t>- </a:t>
            </a:r>
            <a:r>
              <a:rPr lang="en-US" sz="1400" b="0" dirty="0" smtClean="0">
                <a:solidFill>
                  <a:schemeClr val="tx1"/>
                </a:solidFill>
              </a:rPr>
              <a:t>Bea </a:t>
            </a:r>
            <a:r>
              <a:rPr lang="en-US" sz="1400" b="0" dirty="0" err="1">
                <a:solidFill>
                  <a:schemeClr val="tx1"/>
                </a:solidFill>
              </a:rPr>
              <a:t>materai</a:t>
            </a:r>
            <a:r>
              <a:rPr lang="en-US" sz="1400" b="0" dirty="0">
                <a:solidFill>
                  <a:schemeClr val="tx1"/>
                </a:solidFill>
              </a:rPr>
              <a:t>, </a:t>
            </a:r>
            <a:r>
              <a:rPr lang="en-US" sz="1400" b="0" dirty="0" err="1">
                <a:solidFill>
                  <a:schemeClr val="tx1"/>
                </a:solidFill>
              </a:rPr>
              <a:t>merupakan</a:t>
            </a:r>
            <a:r>
              <a:rPr lang="en-US" sz="1400" b="0" dirty="0">
                <a:solidFill>
                  <a:schemeClr val="tx1"/>
                </a:solidFill>
              </a:rPr>
              <a:t> </a:t>
            </a:r>
            <a:r>
              <a:rPr lang="en-US" sz="1400" b="0" dirty="0" err="1">
                <a:solidFill>
                  <a:schemeClr val="tx1"/>
                </a:solidFill>
              </a:rPr>
              <a:t>biaya</a:t>
            </a:r>
            <a:r>
              <a:rPr lang="en-US" sz="1400" b="0" dirty="0">
                <a:solidFill>
                  <a:schemeClr val="tx1"/>
                </a:solidFill>
              </a:rPr>
              <a:t> </a:t>
            </a:r>
            <a:r>
              <a:rPr lang="en-US" sz="1400" b="0" dirty="0" err="1">
                <a:solidFill>
                  <a:schemeClr val="tx1"/>
                </a:solidFill>
              </a:rPr>
              <a:t>materai</a:t>
            </a:r>
            <a:r>
              <a:rPr lang="en-US" sz="1400" b="0" dirty="0">
                <a:solidFill>
                  <a:schemeClr val="tx1"/>
                </a:solidFill>
              </a:rPr>
              <a:t> yang </a:t>
            </a:r>
            <a:r>
              <a:rPr lang="en-US" sz="1400" b="0" dirty="0" err="1">
                <a:solidFill>
                  <a:schemeClr val="tx1"/>
                </a:solidFill>
              </a:rPr>
              <a:t>dilekatkan</a:t>
            </a:r>
            <a:r>
              <a:rPr lang="en-US" sz="1400" b="0" dirty="0">
                <a:solidFill>
                  <a:schemeClr val="tx1"/>
                </a:solidFill>
              </a:rPr>
              <a:t> </a:t>
            </a:r>
            <a:r>
              <a:rPr lang="en-US" sz="1400" b="0" dirty="0" err="1">
                <a:solidFill>
                  <a:schemeClr val="tx1"/>
                </a:solidFill>
              </a:rPr>
              <a:t>pada</a:t>
            </a:r>
            <a:r>
              <a:rPr lang="en-US" sz="1400" b="0" dirty="0">
                <a:solidFill>
                  <a:schemeClr val="tx1"/>
                </a:solidFill>
              </a:rPr>
              <a:t> </a:t>
            </a:r>
            <a:r>
              <a:rPr lang="en-US" sz="1400" b="0" dirty="0" err="1">
                <a:solidFill>
                  <a:schemeClr val="tx1"/>
                </a:solidFill>
              </a:rPr>
              <a:t>surat</a:t>
            </a:r>
            <a:r>
              <a:rPr lang="en-US" sz="1400" b="0" dirty="0">
                <a:solidFill>
                  <a:schemeClr val="tx1"/>
                </a:solidFill>
              </a:rPr>
              <a:t> </a:t>
            </a:r>
            <a:r>
              <a:rPr lang="en-US" sz="1400" b="0" dirty="0" err="1">
                <a:solidFill>
                  <a:schemeClr val="tx1"/>
                </a:solidFill>
              </a:rPr>
              <a:t>perjanjian</a:t>
            </a:r>
            <a:r>
              <a:rPr lang="en-US" sz="1400" b="0" dirty="0">
                <a:solidFill>
                  <a:schemeClr val="tx1"/>
                </a:solidFill>
              </a:rPr>
              <a:t> bank </a:t>
            </a:r>
            <a:r>
              <a:rPr lang="en-US" sz="1400" b="0" dirty="0" err="1">
                <a:solidFill>
                  <a:schemeClr val="tx1"/>
                </a:solidFill>
              </a:rPr>
              <a:t>garansi</a:t>
            </a:r>
            <a:r>
              <a:rPr lang="en-US" sz="1400" b="0" dirty="0">
                <a:solidFill>
                  <a:schemeClr val="tx1"/>
                </a:solidFill>
              </a:rPr>
              <a:t> yang </a:t>
            </a:r>
            <a:r>
              <a:rPr lang="en-US" sz="1400" b="0" dirty="0" err="1">
                <a:solidFill>
                  <a:schemeClr val="tx1"/>
                </a:solidFill>
              </a:rPr>
              <a:t>ditandatangani</a:t>
            </a:r>
            <a:r>
              <a:rPr lang="en-US" sz="1400" b="0" dirty="0">
                <a:solidFill>
                  <a:schemeClr val="tx1"/>
                </a:solidFill>
              </a:rPr>
              <a:t> </a:t>
            </a:r>
            <a:r>
              <a:rPr lang="en-US" sz="1400" b="0" dirty="0" err="1">
                <a:solidFill>
                  <a:schemeClr val="tx1"/>
                </a:solidFill>
              </a:rPr>
              <a:t>oleh</a:t>
            </a:r>
            <a:r>
              <a:rPr lang="en-US" sz="1400" b="0" dirty="0">
                <a:solidFill>
                  <a:schemeClr val="tx1"/>
                </a:solidFill>
              </a:rPr>
              <a:t> bank </a:t>
            </a:r>
            <a:r>
              <a:rPr lang="en-US" sz="1400" b="0" dirty="0" err="1">
                <a:solidFill>
                  <a:schemeClr val="tx1"/>
                </a:solidFill>
              </a:rPr>
              <a:t>dan</a:t>
            </a:r>
            <a:r>
              <a:rPr lang="en-US" sz="1400" b="0" dirty="0">
                <a:solidFill>
                  <a:schemeClr val="tx1"/>
                </a:solidFill>
              </a:rPr>
              <a:t> </a:t>
            </a:r>
            <a:r>
              <a:rPr lang="en-US" sz="1400" b="0" dirty="0" err="1">
                <a:solidFill>
                  <a:schemeClr val="tx1"/>
                </a:solidFill>
              </a:rPr>
              <a:t>pihak</a:t>
            </a:r>
            <a:r>
              <a:rPr lang="en-US" sz="1400" b="0" dirty="0">
                <a:solidFill>
                  <a:schemeClr val="tx1"/>
                </a:solidFill>
              </a:rPr>
              <a:t> </a:t>
            </a:r>
            <a:r>
              <a:rPr lang="en-US" sz="1400" b="0" dirty="0" err="1">
                <a:solidFill>
                  <a:schemeClr val="tx1"/>
                </a:solidFill>
              </a:rPr>
              <a:t>terjamin</a:t>
            </a:r>
            <a:endParaRPr lang="id-ID" sz="1400" b="0" dirty="0">
              <a:solidFill>
                <a:schemeClr val="tx1"/>
              </a:solidFill>
            </a:endParaRPr>
          </a:p>
        </p:txBody>
      </p:sp>
    </p:spTree>
    <p:extLst>
      <p:ext uri="{BB962C8B-B14F-4D97-AF65-F5344CB8AC3E}">
        <p14:creationId xmlns:p14="http://schemas.microsoft.com/office/powerpoint/2010/main" val="2410874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55576" y="555526"/>
            <a:ext cx="7704856" cy="3960440"/>
          </a:xfrm>
        </p:spPr>
        <p:txBody>
          <a:bodyPr/>
          <a:lstStyle/>
          <a:p>
            <a:pPr marL="312862" indent="-312862" algn="l">
              <a:buClrTx/>
              <a:buSzPct val="100000"/>
              <a:defRPr/>
            </a:pPr>
            <a:r>
              <a:rPr lang="en-US" sz="1400" b="1" dirty="0" err="1"/>
              <a:t>Keuntungan</a:t>
            </a:r>
            <a:r>
              <a:rPr lang="en-US" sz="1400" b="1" dirty="0"/>
              <a:t> bank </a:t>
            </a:r>
            <a:r>
              <a:rPr lang="en-US" sz="1400" b="1" dirty="0" err="1"/>
              <a:t>garansi</a:t>
            </a:r>
            <a:r>
              <a:rPr lang="en-US" sz="1400" b="1" dirty="0"/>
              <a:t> :</a:t>
            </a:r>
          </a:p>
          <a:p>
            <a:pPr marL="312862" indent="-312862" algn="l">
              <a:buClrTx/>
              <a:buSzPct val="100000"/>
              <a:defRPr/>
            </a:pPr>
            <a:endParaRPr lang="en-US" sz="1400" b="1" dirty="0"/>
          </a:p>
          <a:p>
            <a:pPr marL="312862" indent="-312862" algn="l">
              <a:buClrTx/>
              <a:buSzPct val="100000"/>
              <a:defRPr/>
            </a:pPr>
            <a:r>
              <a:rPr lang="en-US" sz="1400" b="1" dirty="0" err="1">
                <a:solidFill>
                  <a:schemeClr val="tx1">
                    <a:lumMod val="75000"/>
                    <a:lumOff val="25000"/>
                  </a:schemeClr>
                </a:solidFill>
              </a:rPr>
              <a:t>Bagi</a:t>
            </a:r>
            <a:r>
              <a:rPr lang="en-US" sz="1400" b="1" dirty="0">
                <a:solidFill>
                  <a:schemeClr val="tx1">
                    <a:lumMod val="75000"/>
                    <a:lumOff val="25000"/>
                  </a:schemeClr>
                </a:solidFill>
              </a:rPr>
              <a:t> </a:t>
            </a:r>
            <a:r>
              <a:rPr lang="en-US" sz="1400" b="1" dirty="0" err="1">
                <a:solidFill>
                  <a:schemeClr val="tx1">
                    <a:lumMod val="75000"/>
                    <a:lumOff val="25000"/>
                  </a:schemeClr>
                </a:solidFill>
              </a:rPr>
              <a:t>pemilik</a:t>
            </a:r>
            <a:r>
              <a:rPr lang="en-US" sz="1400" b="1" dirty="0">
                <a:solidFill>
                  <a:schemeClr val="tx1">
                    <a:lumMod val="75000"/>
                    <a:lumOff val="25000"/>
                  </a:schemeClr>
                </a:solidFill>
              </a:rPr>
              <a:t> </a:t>
            </a:r>
            <a:r>
              <a:rPr lang="en-US" sz="1400" b="1" dirty="0" err="1">
                <a:solidFill>
                  <a:schemeClr val="tx1">
                    <a:lumMod val="75000"/>
                    <a:lumOff val="25000"/>
                  </a:schemeClr>
                </a:solidFill>
              </a:rPr>
              <a:t>proyek</a:t>
            </a:r>
            <a:endParaRPr lang="en-US" sz="1400" b="1" dirty="0">
              <a:solidFill>
                <a:schemeClr val="tx1">
                  <a:lumMod val="75000"/>
                  <a:lumOff val="25000"/>
                </a:schemeClr>
              </a:solidFill>
            </a:endParaRPr>
          </a:p>
          <a:p>
            <a:pPr marL="285750" indent="-285750" algn="l">
              <a:buClrTx/>
              <a:buSzPct val="100000"/>
              <a:buFont typeface="Arial" panose="020B0604020202020204" pitchFamily="34" charset="0"/>
              <a:buChar char="•"/>
              <a:tabLst>
                <a:tab pos="61558" algn="l"/>
              </a:tabLst>
              <a:defRPr/>
            </a:pPr>
            <a:r>
              <a:rPr lang="en-US" sz="1400" dirty="0" err="1"/>
              <a:t>Penyusunan</a:t>
            </a:r>
            <a:r>
              <a:rPr lang="en-US" sz="1400" dirty="0"/>
              <a:t> </a:t>
            </a:r>
            <a:r>
              <a:rPr lang="en-US" sz="1400" dirty="0" err="1"/>
              <a:t>anggaran</a:t>
            </a:r>
            <a:r>
              <a:rPr lang="en-US" sz="1400" dirty="0"/>
              <a:t> </a:t>
            </a:r>
            <a:r>
              <a:rPr lang="en-US" sz="1400" dirty="0" err="1"/>
              <a:t>lebih</a:t>
            </a:r>
            <a:r>
              <a:rPr lang="en-US" sz="1400" dirty="0"/>
              <a:t> </a:t>
            </a:r>
            <a:r>
              <a:rPr lang="en-US" sz="1400" dirty="0" err="1"/>
              <a:t>mudah</a:t>
            </a:r>
            <a:r>
              <a:rPr lang="en-US" sz="1400" dirty="0"/>
              <a:t> </a:t>
            </a:r>
            <a:r>
              <a:rPr lang="en-US" sz="1400" dirty="0" err="1"/>
              <a:t>dan</a:t>
            </a:r>
            <a:r>
              <a:rPr lang="en-US" sz="1400" dirty="0"/>
              <a:t> </a:t>
            </a:r>
            <a:r>
              <a:rPr lang="en-US" sz="1400" dirty="0" err="1"/>
              <a:t>pasti</a:t>
            </a:r>
            <a:r>
              <a:rPr lang="en-US" sz="1400" dirty="0"/>
              <a:t> </a:t>
            </a:r>
            <a:r>
              <a:rPr lang="en-US" sz="1400" dirty="0" err="1"/>
              <a:t>karena</a:t>
            </a:r>
            <a:r>
              <a:rPr lang="en-US" sz="1400" dirty="0"/>
              <a:t> </a:t>
            </a:r>
            <a:r>
              <a:rPr lang="en-US" sz="1400" dirty="0" err="1"/>
              <a:t>penyediaan</a:t>
            </a:r>
            <a:r>
              <a:rPr lang="en-US" sz="1400" dirty="0"/>
              <a:t> </a:t>
            </a:r>
            <a:r>
              <a:rPr lang="en-US" sz="1400" dirty="0" err="1"/>
              <a:t>barang</a:t>
            </a:r>
            <a:r>
              <a:rPr lang="en-US" sz="1400" dirty="0"/>
              <a:t> </a:t>
            </a:r>
            <a:r>
              <a:rPr lang="en-US" sz="1400" dirty="0" err="1"/>
              <a:t>telah</a:t>
            </a:r>
            <a:r>
              <a:rPr lang="en-US" sz="1400" dirty="0"/>
              <a:t> </a:t>
            </a:r>
            <a:r>
              <a:rPr lang="en-US" sz="1400" dirty="0" err="1"/>
              <a:t>dikontrak</a:t>
            </a:r>
            <a:r>
              <a:rPr lang="en-US" sz="1400" dirty="0"/>
              <a:t> </a:t>
            </a:r>
            <a:r>
              <a:rPr lang="en-US" sz="1400" dirty="0" err="1"/>
              <a:t>leveransir</a:t>
            </a:r>
            <a:endParaRPr lang="en-US" sz="1400" dirty="0"/>
          </a:p>
          <a:p>
            <a:pPr marL="285750" indent="-285750" algn="l">
              <a:buClrTx/>
              <a:buSzPct val="100000"/>
              <a:buFont typeface="Arial" panose="020B0604020202020204" pitchFamily="34" charset="0"/>
              <a:buChar char="•"/>
              <a:tabLst>
                <a:tab pos="61558" algn="l"/>
              </a:tabLst>
              <a:defRPr/>
            </a:pPr>
            <a:r>
              <a:rPr lang="en-US" sz="1400" dirty="0" err="1"/>
              <a:t>Pelaksanaan</a:t>
            </a:r>
            <a:r>
              <a:rPr lang="en-US" sz="1400" dirty="0"/>
              <a:t> </a:t>
            </a:r>
            <a:r>
              <a:rPr lang="en-US" sz="1400" dirty="0" err="1"/>
              <a:t>proyek</a:t>
            </a:r>
            <a:r>
              <a:rPr lang="en-US" sz="1400" dirty="0"/>
              <a:t> </a:t>
            </a:r>
            <a:r>
              <a:rPr lang="en-US" sz="1400" dirty="0" err="1"/>
              <a:t>lebih</a:t>
            </a:r>
            <a:r>
              <a:rPr lang="en-US" sz="1400" dirty="0"/>
              <a:t> </a:t>
            </a:r>
            <a:r>
              <a:rPr lang="en-US" sz="1400" dirty="0" err="1"/>
              <a:t>terjamin</a:t>
            </a:r>
            <a:r>
              <a:rPr lang="en-US" sz="1400" dirty="0"/>
              <a:t> </a:t>
            </a:r>
            <a:r>
              <a:rPr lang="en-US" sz="1400" dirty="0" err="1"/>
              <a:t>karena</a:t>
            </a:r>
            <a:r>
              <a:rPr lang="en-US" sz="1400" dirty="0"/>
              <a:t> </a:t>
            </a:r>
            <a:r>
              <a:rPr lang="en-US" sz="1400" dirty="0" err="1"/>
              <a:t>penjaminnya</a:t>
            </a:r>
            <a:r>
              <a:rPr lang="en-US" sz="1400" dirty="0"/>
              <a:t> </a:t>
            </a:r>
            <a:r>
              <a:rPr lang="en-US" sz="1400" dirty="0" err="1"/>
              <a:t>ada</a:t>
            </a:r>
            <a:r>
              <a:rPr lang="en-US" sz="1400" dirty="0"/>
              <a:t> 2 </a:t>
            </a:r>
            <a:r>
              <a:rPr lang="en-US" sz="1400" dirty="0" err="1"/>
              <a:t>pihak</a:t>
            </a:r>
            <a:endParaRPr lang="en-US" sz="1400" dirty="0"/>
          </a:p>
          <a:p>
            <a:pPr marL="285750" indent="-285750" algn="l">
              <a:buClrTx/>
              <a:buSzPct val="100000"/>
              <a:buFont typeface="Arial" panose="020B0604020202020204" pitchFamily="34" charset="0"/>
              <a:buChar char="•"/>
              <a:tabLst>
                <a:tab pos="61558" algn="l"/>
              </a:tabLst>
              <a:defRPr/>
            </a:pPr>
            <a:r>
              <a:rPr lang="en-US" sz="1400" dirty="0" err="1"/>
              <a:t>Persediaan</a:t>
            </a:r>
            <a:r>
              <a:rPr lang="en-US" sz="1400" dirty="0"/>
              <a:t> </a:t>
            </a:r>
            <a:r>
              <a:rPr lang="en-US" sz="1400" dirty="0" err="1"/>
              <a:t>teknis</a:t>
            </a:r>
            <a:r>
              <a:rPr lang="en-US" sz="1400" dirty="0"/>
              <a:t> </a:t>
            </a:r>
            <a:r>
              <a:rPr lang="en-US" sz="1400" dirty="0" err="1"/>
              <a:t>barang-barang</a:t>
            </a:r>
            <a:r>
              <a:rPr lang="en-US" sz="1400" dirty="0"/>
              <a:t> </a:t>
            </a:r>
            <a:r>
              <a:rPr lang="en-US" sz="1400" dirty="0" err="1"/>
              <a:t>relatif</a:t>
            </a:r>
            <a:r>
              <a:rPr lang="en-US" sz="1400" dirty="0"/>
              <a:t> </a:t>
            </a:r>
            <a:r>
              <a:rPr lang="en-US" sz="1400" dirty="0" err="1"/>
              <a:t>sedikit</a:t>
            </a:r>
            <a:r>
              <a:rPr lang="en-US" sz="1400" dirty="0"/>
              <a:t>, </a:t>
            </a:r>
            <a:r>
              <a:rPr lang="en-US" sz="1400" dirty="0" err="1"/>
              <a:t>kerusakan</a:t>
            </a:r>
            <a:r>
              <a:rPr lang="en-US" sz="1400" dirty="0"/>
              <a:t> </a:t>
            </a:r>
            <a:r>
              <a:rPr lang="en-US" sz="1400" dirty="0" err="1"/>
              <a:t>kecil</a:t>
            </a:r>
            <a:r>
              <a:rPr lang="en-US" sz="1400" dirty="0"/>
              <a:t>, </a:t>
            </a:r>
            <a:r>
              <a:rPr lang="en-US" sz="1400" dirty="0" err="1"/>
              <a:t>dan</a:t>
            </a:r>
            <a:r>
              <a:rPr lang="en-US" sz="1400" dirty="0"/>
              <a:t> </a:t>
            </a:r>
            <a:r>
              <a:rPr lang="en-US" sz="1400" dirty="0" err="1"/>
              <a:t>pergudanagan</a:t>
            </a:r>
            <a:r>
              <a:rPr lang="en-US" sz="1400" dirty="0"/>
              <a:t> juga </a:t>
            </a:r>
            <a:r>
              <a:rPr lang="en-US" sz="1400" dirty="0" err="1"/>
              <a:t>kecil,persediaan</a:t>
            </a:r>
            <a:r>
              <a:rPr lang="en-US" sz="1400" dirty="0"/>
              <a:t> </a:t>
            </a:r>
            <a:r>
              <a:rPr lang="en-US" sz="1400" dirty="0" err="1"/>
              <a:t>barang-barang</a:t>
            </a:r>
            <a:r>
              <a:rPr lang="en-US" sz="1400" dirty="0"/>
              <a:t> </a:t>
            </a:r>
            <a:r>
              <a:rPr lang="en-US" sz="1400" dirty="0" err="1"/>
              <a:t>cukup</a:t>
            </a:r>
            <a:r>
              <a:rPr lang="en-US" sz="1400" dirty="0"/>
              <a:t> </a:t>
            </a:r>
            <a:r>
              <a:rPr lang="en-US" sz="1400" dirty="0" err="1"/>
              <a:t>dengan</a:t>
            </a:r>
            <a:r>
              <a:rPr lang="en-US" sz="1400" dirty="0"/>
              <a:t> </a:t>
            </a:r>
            <a:r>
              <a:rPr lang="en-US" sz="1400" dirty="0" err="1"/>
              <a:t>persediaan</a:t>
            </a:r>
            <a:r>
              <a:rPr lang="en-US" sz="1400" dirty="0"/>
              <a:t> </a:t>
            </a:r>
            <a:r>
              <a:rPr lang="en-US" sz="1400" dirty="0" err="1"/>
              <a:t>ekonomis</a:t>
            </a:r>
            <a:r>
              <a:rPr lang="en-US" sz="1400" dirty="0"/>
              <a:t> </a:t>
            </a:r>
            <a:r>
              <a:rPr lang="en-US" sz="1400" dirty="0" err="1"/>
              <a:t>saja</a:t>
            </a:r>
            <a:endParaRPr lang="en-US" sz="1400" dirty="0"/>
          </a:p>
          <a:p>
            <a:pPr marL="285750" indent="-285750" algn="l">
              <a:buClrTx/>
              <a:buSzPct val="100000"/>
              <a:buFont typeface="Arial" panose="020B0604020202020204" pitchFamily="34" charset="0"/>
              <a:buChar char="•"/>
              <a:tabLst>
                <a:tab pos="199160" algn="l"/>
              </a:tabLst>
              <a:defRPr/>
            </a:pPr>
            <a:r>
              <a:rPr lang="en-US" sz="1400" dirty="0" err="1"/>
              <a:t>Pengaruh</a:t>
            </a:r>
            <a:r>
              <a:rPr lang="en-US" sz="1400" dirty="0"/>
              <a:t> </a:t>
            </a:r>
            <a:r>
              <a:rPr lang="en-US" sz="1400" dirty="0" err="1"/>
              <a:t>inflasi</a:t>
            </a:r>
            <a:r>
              <a:rPr lang="en-US" sz="1400" dirty="0"/>
              <a:t> </a:t>
            </a:r>
            <a:r>
              <a:rPr lang="en-US" sz="1400" dirty="0" err="1"/>
              <a:t>dapat</a:t>
            </a:r>
            <a:r>
              <a:rPr lang="en-US" sz="1400" dirty="0"/>
              <a:t> </a:t>
            </a:r>
            <a:r>
              <a:rPr lang="en-US" sz="1400" dirty="0" err="1"/>
              <a:t>dikurangi</a:t>
            </a:r>
            <a:r>
              <a:rPr lang="en-US" sz="1400" dirty="0"/>
              <a:t> </a:t>
            </a:r>
            <a:r>
              <a:rPr lang="en-US" sz="1400" dirty="0" err="1"/>
              <a:t>karena</a:t>
            </a:r>
            <a:r>
              <a:rPr lang="en-US" sz="1400" dirty="0"/>
              <a:t> </a:t>
            </a:r>
            <a:r>
              <a:rPr lang="en-US" sz="1400" dirty="0" err="1"/>
              <a:t>pembelian</a:t>
            </a:r>
            <a:r>
              <a:rPr lang="en-US" sz="1400" dirty="0"/>
              <a:t> </a:t>
            </a:r>
            <a:r>
              <a:rPr lang="en-US" sz="1400" dirty="0" err="1"/>
              <a:t>telah</a:t>
            </a:r>
            <a:r>
              <a:rPr lang="en-US" sz="1400" dirty="0"/>
              <a:t> </a:t>
            </a:r>
            <a:r>
              <a:rPr lang="en-US" sz="1400" dirty="0" err="1"/>
              <a:t>dijamin</a:t>
            </a:r>
            <a:r>
              <a:rPr lang="en-US" sz="1400" dirty="0"/>
              <a:t> </a:t>
            </a:r>
            <a:r>
              <a:rPr lang="en-US" sz="1400" dirty="0" err="1"/>
              <a:t>oleh</a:t>
            </a:r>
            <a:r>
              <a:rPr lang="en-US" sz="1400" dirty="0"/>
              <a:t> </a:t>
            </a:r>
            <a:r>
              <a:rPr lang="en-US" sz="1400" dirty="0" err="1"/>
              <a:t>kontraktor</a:t>
            </a:r>
            <a:r>
              <a:rPr lang="en-US" sz="1400" dirty="0"/>
              <a:t> </a:t>
            </a:r>
            <a:r>
              <a:rPr lang="en-US" sz="1400" dirty="0" err="1"/>
              <a:t>dan</a:t>
            </a:r>
            <a:r>
              <a:rPr lang="en-US" sz="1400" dirty="0"/>
              <a:t> bank </a:t>
            </a:r>
            <a:r>
              <a:rPr lang="en-US" sz="1400" dirty="0" err="1"/>
              <a:t>garansi</a:t>
            </a:r>
            <a:r>
              <a:rPr lang="en-US" sz="1400" dirty="0"/>
              <a:t>.</a:t>
            </a:r>
          </a:p>
          <a:p>
            <a:pPr marL="260718" indent="-260718" algn="l">
              <a:buClrTx/>
              <a:buSzPct val="100000"/>
              <a:tabLst>
                <a:tab pos="61558" algn="l"/>
              </a:tabLst>
              <a:defRPr/>
            </a:pPr>
            <a:r>
              <a:rPr lang="en-US" sz="1400" b="1" dirty="0" err="1">
                <a:solidFill>
                  <a:schemeClr val="tx1">
                    <a:lumMod val="75000"/>
                    <a:lumOff val="25000"/>
                  </a:schemeClr>
                </a:solidFill>
              </a:rPr>
              <a:t>Bagi</a:t>
            </a:r>
            <a:r>
              <a:rPr lang="en-US" sz="1400" b="1" dirty="0">
                <a:solidFill>
                  <a:schemeClr val="tx1">
                    <a:lumMod val="75000"/>
                    <a:lumOff val="25000"/>
                  </a:schemeClr>
                </a:solidFill>
              </a:rPr>
              <a:t> bank (</a:t>
            </a:r>
            <a:r>
              <a:rPr lang="en-US" sz="1400" b="1" dirty="0" err="1">
                <a:solidFill>
                  <a:schemeClr val="tx1">
                    <a:lumMod val="75000"/>
                    <a:lumOff val="25000"/>
                  </a:schemeClr>
                </a:solidFill>
              </a:rPr>
              <a:t>penjamin</a:t>
            </a:r>
            <a:r>
              <a:rPr lang="en-US" sz="1400" b="1" dirty="0" smtClean="0">
                <a:solidFill>
                  <a:schemeClr val="tx1">
                    <a:lumMod val="75000"/>
                    <a:lumOff val="25000"/>
                  </a:schemeClr>
                </a:solidFill>
              </a:rPr>
              <a:t>)</a:t>
            </a:r>
            <a:endParaRPr lang="en-US" sz="1400" b="1" dirty="0">
              <a:solidFill>
                <a:schemeClr val="tx1">
                  <a:lumMod val="75000"/>
                  <a:lumOff val="25000"/>
                </a:schemeClr>
              </a:solidFill>
            </a:endParaRPr>
          </a:p>
          <a:p>
            <a:pPr marL="260718" indent="-260718" algn="l">
              <a:buClrTx/>
              <a:buSzPct val="100000"/>
              <a:buFont typeface="Arial" panose="020B0604020202020204" pitchFamily="34" charset="0"/>
              <a:buChar char="•"/>
              <a:tabLst>
                <a:tab pos="61558" algn="l"/>
              </a:tabLst>
              <a:defRPr/>
            </a:pPr>
            <a:r>
              <a:rPr lang="en-US" sz="1400" dirty="0" err="1"/>
              <a:t>Sumber</a:t>
            </a:r>
            <a:r>
              <a:rPr lang="en-US" sz="1400" dirty="0"/>
              <a:t> </a:t>
            </a:r>
            <a:r>
              <a:rPr lang="en-US" sz="1400" dirty="0" err="1"/>
              <a:t>pendapatan</a:t>
            </a:r>
            <a:r>
              <a:rPr lang="en-US" sz="1400" dirty="0"/>
              <a:t> bank </a:t>
            </a:r>
            <a:r>
              <a:rPr lang="en-US" sz="1400" dirty="0" err="1"/>
              <a:t>dari</a:t>
            </a:r>
            <a:r>
              <a:rPr lang="en-US" sz="1400" dirty="0"/>
              <a:t> </a:t>
            </a:r>
            <a:r>
              <a:rPr lang="en-US" sz="1400" dirty="0" err="1"/>
              <a:t>provisi</a:t>
            </a:r>
            <a:r>
              <a:rPr lang="en-US" sz="1400" dirty="0"/>
              <a:t>/</a:t>
            </a:r>
            <a:r>
              <a:rPr lang="en-US" sz="1400" dirty="0" err="1"/>
              <a:t>komisi</a:t>
            </a:r>
            <a:endParaRPr lang="en-US" sz="1400" dirty="0"/>
          </a:p>
          <a:p>
            <a:pPr marL="260718" indent="-260718" algn="l">
              <a:buClrTx/>
              <a:buSzPct val="100000"/>
              <a:buFont typeface="Arial" panose="020B0604020202020204" pitchFamily="34" charset="0"/>
              <a:buChar char="•"/>
              <a:tabLst>
                <a:tab pos="61558" algn="l"/>
              </a:tabLst>
              <a:defRPr/>
            </a:pPr>
            <a:r>
              <a:rPr lang="en-US" sz="1400" dirty="0" err="1"/>
              <a:t>Sumber</a:t>
            </a:r>
            <a:r>
              <a:rPr lang="en-US" sz="1400" dirty="0"/>
              <a:t> dana </a:t>
            </a:r>
            <a:r>
              <a:rPr lang="en-US" sz="1400" dirty="0" err="1"/>
              <a:t>bagi</a:t>
            </a:r>
            <a:r>
              <a:rPr lang="en-US" sz="1400" dirty="0"/>
              <a:t> bank, </a:t>
            </a:r>
            <a:r>
              <a:rPr lang="en-US" sz="1400" dirty="0" err="1"/>
              <a:t>jika</a:t>
            </a:r>
            <a:r>
              <a:rPr lang="en-US" sz="1400" dirty="0"/>
              <a:t> </a:t>
            </a:r>
            <a:r>
              <a:rPr lang="en-US" sz="1400" dirty="0" err="1"/>
              <a:t>agunan</a:t>
            </a:r>
            <a:r>
              <a:rPr lang="en-US" sz="1400" dirty="0"/>
              <a:t> bank </a:t>
            </a:r>
            <a:r>
              <a:rPr lang="en-US" sz="1400" dirty="0" err="1"/>
              <a:t>garansi</a:t>
            </a:r>
            <a:r>
              <a:rPr lang="en-US" sz="1400" dirty="0"/>
              <a:t> </a:t>
            </a:r>
            <a:r>
              <a:rPr lang="en-US" sz="1400" dirty="0" err="1"/>
              <a:t>uang</a:t>
            </a:r>
            <a:r>
              <a:rPr lang="en-US" sz="1400" dirty="0"/>
              <a:t> </a:t>
            </a:r>
            <a:r>
              <a:rPr lang="en-US" sz="1400" dirty="0" err="1"/>
              <a:t>tunai</a:t>
            </a:r>
            <a:endParaRPr lang="en-US" sz="1400" dirty="0"/>
          </a:p>
          <a:p>
            <a:pPr marL="260718" indent="-260718" algn="l">
              <a:buClrTx/>
              <a:buSzPct val="100000"/>
              <a:buFont typeface="Arial" panose="020B0604020202020204" pitchFamily="34" charset="0"/>
              <a:buChar char="•"/>
              <a:tabLst>
                <a:tab pos="61558" algn="l"/>
              </a:tabLst>
              <a:defRPr/>
            </a:pPr>
            <a:r>
              <a:rPr lang="en-US" sz="1400" dirty="0" err="1"/>
              <a:t>Memperluas</a:t>
            </a:r>
            <a:r>
              <a:rPr lang="en-US" sz="1400" dirty="0"/>
              <a:t> </a:t>
            </a:r>
            <a:r>
              <a:rPr lang="en-US" sz="1400" dirty="0" err="1"/>
              <a:t>kegiatan</a:t>
            </a:r>
            <a:r>
              <a:rPr lang="en-US" sz="1400" dirty="0"/>
              <a:t> </a:t>
            </a:r>
            <a:r>
              <a:rPr lang="en-US" sz="1400" dirty="0" err="1"/>
              <a:t>operasional</a:t>
            </a:r>
            <a:r>
              <a:rPr lang="en-US" sz="1400" dirty="0"/>
              <a:t> bank</a:t>
            </a:r>
          </a:p>
          <a:p>
            <a:pPr marL="260718" indent="-260718" algn="l">
              <a:buClrTx/>
              <a:buSzPct val="100000"/>
              <a:buFont typeface="Arial" panose="020B0604020202020204" pitchFamily="34" charset="0"/>
              <a:buChar char="•"/>
              <a:tabLst>
                <a:tab pos="61558" algn="l"/>
              </a:tabLst>
              <a:defRPr/>
            </a:pPr>
            <a:r>
              <a:rPr lang="en-US" sz="1400" dirty="0" err="1"/>
              <a:t>Menyalurkan</a:t>
            </a:r>
            <a:r>
              <a:rPr lang="en-US" sz="1400" dirty="0"/>
              <a:t> </a:t>
            </a:r>
            <a:r>
              <a:rPr lang="en-US" sz="1400" dirty="0" err="1"/>
              <a:t>kredit</a:t>
            </a:r>
            <a:r>
              <a:rPr lang="en-US" sz="1400" dirty="0"/>
              <a:t> </a:t>
            </a:r>
            <a:r>
              <a:rPr lang="en-US" sz="1400" dirty="0" err="1"/>
              <a:t>tanpa</a:t>
            </a:r>
            <a:r>
              <a:rPr lang="en-US" sz="1400" dirty="0"/>
              <a:t> </a:t>
            </a:r>
            <a:r>
              <a:rPr lang="en-US" sz="1400" dirty="0" err="1"/>
              <a:t>dananya</a:t>
            </a:r>
            <a:r>
              <a:rPr lang="en-US" sz="1400" dirty="0"/>
              <a:t> </a:t>
            </a:r>
            <a:r>
              <a:rPr lang="en-US" sz="1400" dirty="0" err="1"/>
              <a:t>sendiri</a:t>
            </a:r>
            <a:endParaRPr lang="en-US" sz="1400" dirty="0"/>
          </a:p>
          <a:p>
            <a:pPr marL="260718" indent="-260718" algn="l">
              <a:buClrTx/>
              <a:buSzPct val="100000"/>
              <a:tabLst>
                <a:tab pos="61558" algn="l"/>
              </a:tabLst>
              <a:defRPr/>
            </a:pPr>
            <a:r>
              <a:rPr lang="en-US" sz="1400" b="1" dirty="0" err="1">
                <a:solidFill>
                  <a:schemeClr val="tx1">
                    <a:lumMod val="75000"/>
                    <a:lumOff val="25000"/>
                  </a:schemeClr>
                </a:solidFill>
              </a:rPr>
              <a:t>Bagi</a:t>
            </a:r>
            <a:r>
              <a:rPr lang="en-US" sz="1400" b="1" dirty="0">
                <a:solidFill>
                  <a:schemeClr val="tx1">
                    <a:lumMod val="75000"/>
                    <a:lumOff val="25000"/>
                  </a:schemeClr>
                </a:solidFill>
              </a:rPr>
              <a:t> </a:t>
            </a:r>
            <a:r>
              <a:rPr lang="en-US" sz="1400" b="1" dirty="0" err="1">
                <a:solidFill>
                  <a:schemeClr val="tx1">
                    <a:lumMod val="75000"/>
                    <a:lumOff val="25000"/>
                  </a:schemeClr>
                </a:solidFill>
              </a:rPr>
              <a:t>pendorong</a:t>
            </a:r>
            <a:r>
              <a:rPr lang="en-US" sz="1400" b="1" dirty="0">
                <a:solidFill>
                  <a:schemeClr val="tx1">
                    <a:lumMod val="75000"/>
                    <a:lumOff val="25000"/>
                  </a:schemeClr>
                </a:solidFill>
              </a:rPr>
              <a:t> ( </a:t>
            </a:r>
            <a:r>
              <a:rPr lang="en-US" sz="1400" b="1" dirty="0" err="1">
                <a:solidFill>
                  <a:schemeClr val="tx1">
                    <a:lumMod val="75000"/>
                    <a:lumOff val="25000"/>
                  </a:schemeClr>
                </a:solidFill>
              </a:rPr>
              <a:t>si</a:t>
            </a:r>
            <a:r>
              <a:rPr lang="en-US" sz="1400" b="1" dirty="0">
                <a:solidFill>
                  <a:schemeClr val="tx1">
                    <a:lumMod val="75000"/>
                    <a:lumOff val="25000"/>
                  </a:schemeClr>
                </a:solidFill>
              </a:rPr>
              <a:t> </a:t>
            </a:r>
            <a:r>
              <a:rPr lang="en-US" sz="1400" b="1" dirty="0" err="1">
                <a:solidFill>
                  <a:schemeClr val="tx1">
                    <a:lumMod val="75000"/>
                    <a:lumOff val="25000"/>
                  </a:schemeClr>
                </a:solidFill>
              </a:rPr>
              <a:t>terjamin</a:t>
            </a:r>
            <a:r>
              <a:rPr lang="en-US" sz="1400" b="1" dirty="0">
                <a:solidFill>
                  <a:schemeClr val="tx1">
                    <a:lumMod val="75000"/>
                    <a:lumOff val="25000"/>
                  </a:schemeClr>
                </a:solidFill>
              </a:rPr>
              <a:t>)</a:t>
            </a:r>
          </a:p>
          <a:p>
            <a:pPr marL="260718" indent="-260718" algn="l">
              <a:buClrTx/>
              <a:buSzPct val="100000"/>
              <a:buFont typeface="Arial" panose="020B0604020202020204" pitchFamily="34" charset="0"/>
              <a:buChar char="•"/>
              <a:tabLst>
                <a:tab pos="61558" algn="l"/>
              </a:tabLst>
              <a:defRPr/>
            </a:pPr>
            <a:r>
              <a:rPr lang="en-US" sz="1400" dirty="0" err="1"/>
              <a:t>Dapat</a:t>
            </a:r>
            <a:r>
              <a:rPr lang="en-US" sz="1400" dirty="0"/>
              <a:t> </a:t>
            </a:r>
            <a:r>
              <a:rPr lang="en-US" sz="1400" dirty="0" err="1"/>
              <a:t>mengikuti</a:t>
            </a:r>
            <a:r>
              <a:rPr lang="en-US" sz="1400" dirty="0"/>
              <a:t> tender </a:t>
            </a:r>
            <a:r>
              <a:rPr lang="en-US" sz="1400" dirty="0" err="1"/>
              <a:t>proyek</a:t>
            </a:r>
            <a:endParaRPr lang="en-US" sz="1400" dirty="0"/>
          </a:p>
          <a:p>
            <a:pPr marL="260718" indent="-260718" algn="l">
              <a:buClrTx/>
              <a:buSzPct val="100000"/>
              <a:buFont typeface="Arial" panose="020B0604020202020204" pitchFamily="34" charset="0"/>
              <a:buChar char="•"/>
              <a:tabLst>
                <a:tab pos="61558" algn="l"/>
              </a:tabLst>
              <a:defRPr/>
            </a:pPr>
            <a:r>
              <a:rPr lang="en-US" sz="1400" dirty="0" err="1"/>
              <a:t>Adanya</a:t>
            </a:r>
            <a:r>
              <a:rPr lang="en-US" sz="1400" dirty="0"/>
              <a:t> </a:t>
            </a:r>
            <a:r>
              <a:rPr lang="en-US" sz="1400" dirty="0" err="1"/>
              <a:t>kepastian</a:t>
            </a:r>
            <a:r>
              <a:rPr lang="en-US" sz="1400" dirty="0"/>
              <a:t> </a:t>
            </a:r>
            <a:r>
              <a:rPr lang="en-US" sz="1400" dirty="0" err="1"/>
              <a:t>pekerjaan</a:t>
            </a:r>
            <a:r>
              <a:rPr lang="en-US" sz="1400" dirty="0"/>
              <a:t> </a:t>
            </a:r>
            <a:r>
              <a:rPr lang="en-US" sz="1400" dirty="0" err="1"/>
              <a:t>atau</a:t>
            </a:r>
            <a:r>
              <a:rPr lang="en-US" sz="1400" dirty="0"/>
              <a:t> </a:t>
            </a:r>
            <a:r>
              <a:rPr lang="en-US" sz="1400" dirty="0" err="1"/>
              <a:t>pnjualan</a:t>
            </a:r>
            <a:r>
              <a:rPr lang="en-US" sz="1400" dirty="0"/>
              <a:t> </a:t>
            </a:r>
            <a:r>
              <a:rPr lang="en-US" sz="1400" dirty="0" err="1"/>
              <a:t>barang-barang</a:t>
            </a:r>
            <a:endParaRPr lang="en-US" sz="1400" dirty="0"/>
          </a:p>
          <a:p>
            <a:pPr algn="l"/>
            <a:endParaRPr lang="id-ID" dirty="0"/>
          </a:p>
        </p:txBody>
      </p:sp>
    </p:spTree>
    <p:extLst>
      <p:ext uri="{BB962C8B-B14F-4D97-AF65-F5344CB8AC3E}">
        <p14:creationId xmlns:p14="http://schemas.microsoft.com/office/powerpoint/2010/main" val="3377338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483518"/>
            <a:ext cx="3816424" cy="636795"/>
          </a:xfrm>
        </p:spPr>
        <p:txBody>
          <a:bodyPr/>
          <a:lstStyle/>
          <a:p>
            <a:r>
              <a:rPr lang="en-US" sz="2400" dirty="0" err="1"/>
              <a:t>Jasa-jasa</a:t>
            </a:r>
            <a:r>
              <a:rPr lang="en-US" sz="2400" dirty="0"/>
              <a:t> di </a:t>
            </a:r>
            <a:r>
              <a:rPr lang="en-US" sz="2400" dirty="0" err="1"/>
              <a:t>Pasar</a:t>
            </a:r>
            <a:r>
              <a:rPr lang="en-US" sz="2400" dirty="0"/>
              <a:t> Modal</a:t>
            </a:r>
            <a:endParaRPr lang="id-ID" sz="2400" dirty="0"/>
          </a:p>
        </p:txBody>
      </p:sp>
      <p:sp>
        <p:nvSpPr>
          <p:cNvPr id="3" name="Subtitle 2"/>
          <p:cNvSpPr>
            <a:spLocks noGrp="1"/>
          </p:cNvSpPr>
          <p:nvPr>
            <p:ph type="subTitle" idx="1"/>
          </p:nvPr>
        </p:nvSpPr>
        <p:spPr>
          <a:xfrm>
            <a:off x="467544" y="1347614"/>
            <a:ext cx="4464496" cy="3312368"/>
          </a:xfrm>
        </p:spPr>
        <p:txBody>
          <a:bodyPr/>
          <a:lstStyle/>
          <a:p>
            <a:pPr marL="0" indent="0">
              <a:buFont typeface="Wingdings 2" pitchFamily="18" charset="2"/>
              <a:buNone/>
            </a:pPr>
            <a:r>
              <a:rPr lang="en-US" sz="1600" dirty="0" err="1"/>
              <a:t>Jasa</a:t>
            </a:r>
            <a:r>
              <a:rPr lang="en-US" sz="1600" dirty="0"/>
              <a:t> bank yang </a:t>
            </a:r>
            <a:r>
              <a:rPr lang="en-US" sz="1600" dirty="0" err="1"/>
              <a:t>diberikan</a:t>
            </a:r>
            <a:r>
              <a:rPr lang="en-US" sz="1600" dirty="0"/>
              <a:t> </a:t>
            </a:r>
            <a:r>
              <a:rPr lang="en-US" sz="1600" dirty="0" err="1"/>
              <a:t>dalam</a:t>
            </a:r>
            <a:r>
              <a:rPr lang="en-US" sz="1600" dirty="0"/>
              <a:t> </a:t>
            </a:r>
            <a:r>
              <a:rPr lang="en-US" sz="1600" dirty="0" err="1"/>
              <a:t>rangka</a:t>
            </a:r>
            <a:r>
              <a:rPr lang="en-US" sz="1600" dirty="0"/>
              <a:t> </a:t>
            </a:r>
            <a:r>
              <a:rPr lang="en-US" sz="1600" dirty="0" err="1"/>
              <a:t>mendukung</a:t>
            </a:r>
            <a:r>
              <a:rPr lang="en-US" sz="1600" dirty="0"/>
              <a:t> </a:t>
            </a:r>
            <a:r>
              <a:rPr lang="en-US" sz="1600" dirty="0" err="1"/>
              <a:t>kelancaran</a:t>
            </a:r>
            <a:r>
              <a:rPr lang="en-US" sz="1600" dirty="0"/>
              <a:t> </a:t>
            </a:r>
            <a:r>
              <a:rPr lang="en-US" sz="1600" dirty="0" err="1"/>
              <a:t>transaksi</a:t>
            </a:r>
            <a:r>
              <a:rPr lang="en-US" sz="1600" dirty="0"/>
              <a:t> di </a:t>
            </a:r>
            <a:r>
              <a:rPr lang="en-US" sz="1600" dirty="0" err="1"/>
              <a:t>pasar</a:t>
            </a:r>
            <a:r>
              <a:rPr lang="en-US" sz="1600" dirty="0"/>
              <a:t> modal </a:t>
            </a:r>
            <a:r>
              <a:rPr lang="en-US" sz="1600" dirty="0" err="1"/>
              <a:t>antara</a:t>
            </a:r>
            <a:r>
              <a:rPr lang="en-US" sz="1600" dirty="0"/>
              <a:t> lain:</a:t>
            </a:r>
          </a:p>
          <a:p>
            <a:pPr marL="0" indent="0">
              <a:buFont typeface="Wingdings" pitchFamily="2" charset="2"/>
              <a:buChar char="Ø"/>
            </a:pPr>
            <a:r>
              <a:rPr lang="en-US" sz="1600" dirty="0" err="1"/>
              <a:t>Penjamin</a:t>
            </a:r>
            <a:r>
              <a:rPr lang="en-US" sz="1600" dirty="0"/>
              <a:t> </a:t>
            </a:r>
            <a:r>
              <a:rPr lang="en-US" sz="1600" dirty="0" err="1"/>
              <a:t>emisi</a:t>
            </a:r>
            <a:r>
              <a:rPr lang="en-US" sz="1600" dirty="0"/>
              <a:t> </a:t>
            </a:r>
            <a:r>
              <a:rPr lang="en-US" sz="1600" i="1" dirty="0"/>
              <a:t>(underwriter)</a:t>
            </a:r>
          </a:p>
          <a:p>
            <a:pPr marL="0" indent="0">
              <a:buFont typeface="Wingdings" pitchFamily="2" charset="2"/>
              <a:buChar char="Ø"/>
            </a:pPr>
            <a:r>
              <a:rPr lang="en-US" sz="1600" dirty="0" err="1"/>
              <a:t>Penjamin</a:t>
            </a:r>
            <a:r>
              <a:rPr lang="en-US" sz="1600" dirty="0"/>
              <a:t> (</a:t>
            </a:r>
            <a:r>
              <a:rPr lang="en-US" sz="1600" i="1" dirty="0"/>
              <a:t>guarantor)</a:t>
            </a:r>
          </a:p>
          <a:p>
            <a:pPr marL="0" indent="0">
              <a:buFont typeface="Wingdings" pitchFamily="2" charset="2"/>
              <a:buChar char="Ø"/>
            </a:pPr>
            <a:r>
              <a:rPr lang="en-US" sz="1600" dirty="0" err="1"/>
              <a:t>Wali</a:t>
            </a:r>
            <a:r>
              <a:rPr lang="en-US" sz="1600" dirty="0"/>
              <a:t> </a:t>
            </a:r>
            <a:r>
              <a:rPr lang="en-US" sz="1600" dirty="0" err="1"/>
              <a:t>amanat</a:t>
            </a:r>
            <a:r>
              <a:rPr lang="en-US" sz="1600" dirty="0"/>
              <a:t> (</a:t>
            </a:r>
            <a:r>
              <a:rPr lang="en-US" sz="1600" i="1" dirty="0"/>
              <a:t>trustee)</a:t>
            </a:r>
          </a:p>
          <a:p>
            <a:pPr marL="0" indent="0">
              <a:buFont typeface="Wingdings" pitchFamily="2" charset="2"/>
              <a:buChar char="Ø"/>
            </a:pPr>
            <a:r>
              <a:rPr lang="en-US" sz="1600" dirty="0" err="1"/>
              <a:t>Perantara</a:t>
            </a:r>
            <a:r>
              <a:rPr lang="en-US" sz="1600" dirty="0"/>
              <a:t> </a:t>
            </a:r>
            <a:r>
              <a:rPr lang="en-US" sz="1600" dirty="0" err="1"/>
              <a:t>perdagangan</a:t>
            </a:r>
            <a:r>
              <a:rPr lang="en-US" sz="1600" dirty="0"/>
              <a:t> </a:t>
            </a:r>
            <a:r>
              <a:rPr lang="en-US" sz="1600" dirty="0" err="1"/>
              <a:t>efek</a:t>
            </a:r>
            <a:r>
              <a:rPr lang="en-US" sz="1600" dirty="0"/>
              <a:t>/</a:t>
            </a:r>
            <a:r>
              <a:rPr lang="en-US" sz="1600" dirty="0" err="1"/>
              <a:t>pialang</a:t>
            </a:r>
            <a:r>
              <a:rPr lang="en-US" sz="1600" dirty="0"/>
              <a:t> </a:t>
            </a:r>
            <a:r>
              <a:rPr lang="en-US" sz="1600" i="1" dirty="0"/>
              <a:t>(broker)</a:t>
            </a:r>
          </a:p>
          <a:p>
            <a:pPr marL="0" indent="0">
              <a:buFont typeface="Wingdings" pitchFamily="2" charset="2"/>
              <a:buChar char="Ø"/>
            </a:pPr>
            <a:r>
              <a:rPr lang="en-US" sz="1600" dirty="0" err="1"/>
              <a:t>Pedagang</a:t>
            </a:r>
            <a:r>
              <a:rPr lang="en-US" sz="1600" dirty="0"/>
              <a:t> </a:t>
            </a:r>
            <a:r>
              <a:rPr lang="en-US" sz="1600" dirty="0" err="1"/>
              <a:t>efek</a:t>
            </a:r>
            <a:r>
              <a:rPr lang="en-US" sz="1600" dirty="0"/>
              <a:t> </a:t>
            </a:r>
            <a:r>
              <a:rPr lang="en-US" sz="1600" i="1" dirty="0"/>
              <a:t>(dealer)</a:t>
            </a:r>
          </a:p>
          <a:p>
            <a:pPr marL="0" indent="0">
              <a:buFont typeface="Wingdings" pitchFamily="2" charset="2"/>
              <a:buChar char="Ø"/>
            </a:pPr>
            <a:r>
              <a:rPr lang="en-US" sz="1600" dirty="0"/>
              <a:t>Perusahaan </a:t>
            </a:r>
            <a:r>
              <a:rPr lang="en-US" sz="1600" dirty="0" err="1"/>
              <a:t>pengelola</a:t>
            </a:r>
            <a:r>
              <a:rPr lang="en-US" sz="1600" dirty="0"/>
              <a:t> dana </a:t>
            </a:r>
            <a:r>
              <a:rPr lang="en-US" sz="1600" i="1" dirty="0"/>
              <a:t>(investment company)</a:t>
            </a:r>
          </a:p>
          <a:p>
            <a:pPr marL="139700" indent="0">
              <a:buNone/>
            </a:pPr>
            <a:endParaRPr lang="id-ID" sz="1600" dirty="0"/>
          </a:p>
        </p:txBody>
      </p:sp>
      <p:pic>
        <p:nvPicPr>
          <p:cNvPr id="5" name="Picture Placeholder 4"/>
          <p:cNvPicPr>
            <a:picLocks noGrp="1" noChangeAspect="1"/>
          </p:cNvPicPr>
          <p:nvPr>
            <p:ph type="pic" idx="2"/>
          </p:nvPr>
        </p:nvPicPr>
        <p:blipFill>
          <a:blip r:embed="rId2">
            <a:extLst>
              <a:ext uri="{28A0092B-C50C-407E-A947-70E740481C1C}">
                <a14:useLocalDpi xmlns:a14="http://schemas.microsoft.com/office/drawing/2010/main" val="0"/>
              </a:ext>
            </a:extLst>
          </a:blip>
          <a:srcRect l="19617" r="19617"/>
          <a:stretch>
            <a:fillRect/>
          </a:stretch>
        </p:blipFill>
        <p:spPr>
          <a:xfrm>
            <a:off x="5435600" y="484188"/>
            <a:ext cx="3159125" cy="3240087"/>
          </a:xfrm>
        </p:spPr>
      </p:pic>
    </p:spTree>
    <p:extLst>
      <p:ext uri="{BB962C8B-B14F-4D97-AF65-F5344CB8AC3E}">
        <p14:creationId xmlns:p14="http://schemas.microsoft.com/office/powerpoint/2010/main" val="12613888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04"/>
        <p:cNvGrpSpPr/>
        <p:nvPr/>
      </p:nvGrpSpPr>
      <p:grpSpPr>
        <a:xfrm>
          <a:off x="0" y="0"/>
          <a:ext cx="0" cy="0"/>
          <a:chOff x="0" y="0"/>
          <a:chExt cx="0" cy="0"/>
        </a:xfrm>
      </p:grpSpPr>
      <p:sp>
        <p:nvSpPr>
          <p:cNvPr id="1048857" name="Google Shape;1405;p51"/>
          <p:cNvSpPr txBox="1">
            <a:spLocks noGrp="1"/>
          </p:cNvSpPr>
          <p:nvPr>
            <p:ph type="title"/>
          </p:nvPr>
        </p:nvSpPr>
        <p:spPr>
          <a:xfrm>
            <a:off x="2698578" y="1933846"/>
            <a:ext cx="3931800" cy="1188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Thanks</a:t>
            </a:r>
            <a:r>
              <a:rPr lang="en" dirty="0">
                <a:solidFill>
                  <a:schemeClr val="lt2"/>
                </a:solidFill>
              </a:rPr>
              <a:t>!</a:t>
            </a:r>
            <a:endParaRPr dirty="0">
              <a:solidFill>
                <a:schemeClr val="lt2"/>
              </a:solidFill>
            </a:endParaRPr>
          </a:p>
        </p:txBody>
      </p:sp>
      <p:pic>
        <p:nvPicPr>
          <p:cNvPr id="2097216" name="Google Shape;1409;p51"/>
          <p:cNvPicPr preferRelativeResize="0">
            <a:picLocks/>
          </p:cNvPicPr>
          <p:nvPr/>
        </p:nvPicPr>
        <p:blipFill>
          <a:blip r:embed="rId3">
            <a:alphaModFix/>
          </a:blip>
          <a:stretch>
            <a:fillRect/>
          </a:stretch>
        </p:blipFill>
        <p:spPr>
          <a:xfrm>
            <a:off x="240942" y="1938175"/>
            <a:ext cx="1471421" cy="1267143"/>
          </a:xfrm>
          <a:prstGeom prst="rect">
            <a:avLst/>
          </a:prstGeom>
          <a:noFill/>
          <a:ln>
            <a:noFill/>
          </a:ln>
        </p:spPr>
      </p:pic>
      <p:pic>
        <p:nvPicPr>
          <p:cNvPr id="2097217" name="Google Shape;1410;p51"/>
          <p:cNvPicPr preferRelativeResize="0">
            <a:picLocks/>
          </p:cNvPicPr>
          <p:nvPr/>
        </p:nvPicPr>
        <p:blipFill>
          <a:blip r:embed="rId4">
            <a:alphaModFix/>
          </a:blip>
          <a:stretch>
            <a:fillRect/>
          </a:stretch>
        </p:blipFill>
        <p:spPr>
          <a:xfrm>
            <a:off x="7595620" y="1938168"/>
            <a:ext cx="1226628" cy="126715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48671" name="Google Shape;1099;p28"/>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800" dirty="0" err="1">
                <a:solidFill>
                  <a:schemeClr val="lt2"/>
                </a:solidFill>
              </a:rPr>
              <a:t>Pengertian</a:t>
            </a:r>
            <a:r>
              <a:rPr lang="en-US" altLang="zh-CN" sz="2800" dirty="0">
                <a:solidFill>
                  <a:schemeClr val="lt2"/>
                </a:solidFill>
              </a:rPr>
              <a:t> </a:t>
            </a:r>
            <a:r>
              <a:rPr lang="en-US" altLang="zh-CN" sz="2800" dirty="0" err="1">
                <a:solidFill>
                  <a:schemeClr val="lt2"/>
                </a:solidFill>
              </a:rPr>
              <a:t>Jasa</a:t>
            </a:r>
            <a:r>
              <a:rPr lang="en-US" altLang="zh-CN" sz="2800" dirty="0">
                <a:solidFill>
                  <a:schemeClr val="lt2"/>
                </a:solidFill>
              </a:rPr>
              <a:t> </a:t>
            </a:r>
            <a:r>
              <a:rPr lang="en-US" altLang="zh-CN" sz="2800" dirty="0" err="1">
                <a:solidFill>
                  <a:schemeClr val="lt2"/>
                </a:solidFill>
              </a:rPr>
              <a:t>Perbankan</a:t>
            </a:r>
            <a:endParaRPr sz="2800" dirty="0">
              <a:solidFill>
                <a:schemeClr val="lt2"/>
              </a:solidFill>
            </a:endParaRPr>
          </a:p>
        </p:txBody>
      </p:sp>
      <p:sp>
        <p:nvSpPr>
          <p:cNvPr id="1048672" name="Google Shape;1100;p28"/>
          <p:cNvSpPr txBox="1">
            <a:spLocks noGrp="1"/>
          </p:cNvSpPr>
          <p:nvPr>
            <p:ph type="body" idx="1"/>
          </p:nvPr>
        </p:nvSpPr>
        <p:spPr>
          <a:xfrm>
            <a:off x="720000" y="1215752"/>
            <a:ext cx="7704000" cy="37322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800" dirty="0"/>
              <a:t>        </a:t>
            </a:r>
            <a:r>
              <a:rPr lang="en-US" altLang="zh-CN" sz="1800" dirty="0" err="1"/>
              <a:t>Jasa</a:t>
            </a:r>
            <a:r>
              <a:rPr lang="en-US" altLang="zh-CN" sz="1800" dirty="0"/>
              <a:t>  </a:t>
            </a:r>
            <a:r>
              <a:rPr sz="1800" dirty="0" err="1"/>
              <a:t>perbankan</a:t>
            </a:r>
            <a:r>
              <a:rPr sz="1800" dirty="0"/>
              <a:t> </a:t>
            </a:r>
            <a:r>
              <a:rPr sz="1800" dirty="0" err="1"/>
              <a:t>adalah</a:t>
            </a:r>
            <a:r>
              <a:rPr sz="1800" dirty="0"/>
              <a:t> </a:t>
            </a:r>
            <a:r>
              <a:rPr sz="1800" dirty="0" err="1"/>
              <a:t>segala</a:t>
            </a:r>
            <a:r>
              <a:rPr sz="1800" dirty="0"/>
              <a:t> </a:t>
            </a:r>
            <a:r>
              <a:rPr sz="1800" dirty="0" err="1"/>
              <a:t>kegiatan</a:t>
            </a:r>
            <a:r>
              <a:rPr sz="1800" dirty="0"/>
              <a:t> </a:t>
            </a:r>
            <a:r>
              <a:rPr sz="1800" dirty="0" err="1"/>
              <a:t>transaksional</a:t>
            </a:r>
            <a:r>
              <a:rPr sz="1800" dirty="0"/>
              <a:t> dan </a:t>
            </a:r>
            <a:r>
              <a:rPr sz="1800" dirty="0" err="1"/>
              <a:t>finansial</a:t>
            </a:r>
            <a:r>
              <a:rPr sz="1800" dirty="0"/>
              <a:t> bank, yang </a:t>
            </a:r>
            <a:r>
              <a:rPr sz="1800" dirty="0" err="1"/>
              <a:t>baik</a:t>
            </a:r>
            <a:r>
              <a:rPr sz="1800" dirty="0"/>
              <a:t> </a:t>
            </a:r>
            <a:r>
              <a:rPr sz="1800" dirty="0" err="1"/>
              <a:t>dikelola</a:t>
            </a:r>
            <a:r>
              <a:rPr sz="1800" dirty="0"/>
              <a:t> </a:t>
            </a:r>
            <a:r>
              <a:rPr sz="1800" dirty="0" err="1"/>
              <a:t>untuk</a:t>
            </a:r>
            <a:r>
              <a:rPr sz="1800" dirty="0"/>
              <a:t> </a:t>
            </a:r>
            <a:r>
              <a:rPr sz="1800" dirty="0" err="1"/>
              <a:t>nasabah</a:t>
            </a:r>
            <a:r>
              <a:rPr sz="1800" dirty="0"/>
              <a:t> </a:t>
            </a:r>
            <a:r>
              <a:rPr sz="1800" dirty="0" err="1"/>
              <a:t>individu</a:t>
            </a:r>
            <a:r>
              <a:rPr sz="1800" dirty="0"/>
              <a:t> </a:t>
            </a:r>
            <a:r>
              <a:rPr sz="1800" dirty="0" err="1"/>
              <a:t>atau</a:t>
            </a:r>
            <a:r>
              <a:rPr sz="1800" dirty="0"/>
              <a:t> badan </a:t>
            </a:r>
            <a:r>
              <a:rPr sz="1800" dirty="0" err="1"/>
              <a:t>usaha</a:t>
            </a:r>
            <a:r>
              <a:rPr sz="1800" dirty="0"/>
              <a:t>, </a:t>
            </a:r>
            <a:r>
              <a:rPr sz="1800" dirty="0" err="1"/>
              <a:t>ataupun</a:t>
            </a:r>
            <a:r>
              <a:rPr sz="1800" dirty="0"/>
              <a:t> </a:t>
            </a:r>
            <a:r>
              <a:rPr sz="1800" dirty="0" err="1"/>
              <a:t>dalam</a:t>
            </a:r>
            <a:r>
              <a:rPr sz="1800" dirty="0"/>
              <a:t> internal </a:t>
            </a:r>
            <a:r>
              <a:rPr sz="1800" dirty="0" err="1"/>
              <a:t>suatu</a:t>
            </a:r>
            <a:r>
              <a:rPr sz="1800" dirty="0"/>
              <a:t> bank </a:t>
            </a:r>
            <a:r>
              <a:rPr sz="1800" dirty="0" err="1"/>
              <a:t>dalam</a:t>
            </a:r>
            <a:r>
              <a:rPr sz="1800" dirty="0"/>
              <a:t> </a:t>
            </a:r>
            <a:r>
              <a:rPr sz="1800" dirty="0" err="1"/>
              <a:t>rangka</a:t>
            </a:r>
            <a:r>
              <a:rPr sz="1800" dirty="0"/>
              <a:t> </a:t>
            </a:r>
            <a:r>
              <a:rPr sz="1800" dirty="0" err="1"/>
              <a:t>perputaran</a:t>
            </a:r>
            <a:r>
              <a:rPr sz="1800" dirty="0"/>
              <a:t> </a:t>
            </a:r>
            <a:r>
              <a:rPr sz="1800" dirty="0" err="1"/>
              <a:t>keuangan</a:t>
            </a:r>
            <a:r>
              <a:rPr sz="1800" dirty="0"/>
              <a:t>. </a:t>
            </a:r>
            <a:r>
              <a:rPr sz="1800" dirty="0" err="1"/>
              <a:t>Sebagai</a:t>
            </a:r>
            <a:r>
              <a:rPr sz="1800" dirty="0"/>
              <a:t> </a:t>
            </a:r>
            <a:r>
              <a:rPr sz="1800" dirty="0" err="1"/>
              <a:t>suatu</a:t>
            </a:r>
            <a:r>
              <a:rPr sz="1800" dirty="0"/>
              <a:t> </a:t>
            </a:r>
            <a:r>
              <a:rPr sz="1800" dirty="0" err="1"/>
              <a:t>institusi</a:t>
            </a:r>
            <a:r>
              <a:rPr sz="1800" dirty="0"/>
              <a:t> </a:t>
            </a:r>
            <a:r>
              <a:rPr sz="1800" dirty="0" err="1"/>
              <a:t>bisnis</a:t>
            </a:r>
            <a:r>
              <a:rPr sz="1800" dirty="0"/>
              <a:t>, bank </a:t>
            </a:r>
            <a:r>
              <a:rPr sz="1800" dirty="0" err="1"/>
              <a:t>menawarkan</a:t>
            </a:r>
            <a:r>
              <a:rPr sz="1800" dirty="0"/>
              <a:t> </a:t>
            </a:r>
            <a:r>
              <a:rPr sz="1800" dirty="0" err="1"/>
              <a:t>beragam</a:t>
            </a:r>
            <a:r>
              <a:rPr sz="1800" dirty="0"/>
              <a:t> </a:t>
            </a:r>
            <a:r>
              <a:rPr sz="1800" dirty="0" err="1"/>
              <a:t>jasa</a:t>
            </a:r>
            <a:r>
              <a:rPr sz="1800" dirty="0"/>
              <a:t> </a:t>
            </a:r>
            <a:r>
              <a:rPr sz="1800" dirty="0" err="1"/>
              <a:t>perbankan</a:t>
            </a:r>
            <a:r>
              <a:rPr sz="1800" dirty="0"/>
              <a:t>.</a:t>
            </a:r>
            <a:endParaRPr lang="zh-CN" altLang="en-US" sz="1800" dirty="0"/>
          </a:p>
          <a:p>
            <a:pPr marL="0" lvl="0" indent="0" algn="l" rtl="0">
              <a:spcBef>
                <a:spcPts val="0"/>
              </a:spcBef>
              <a:spcAft>
                <a:spcPts val="0"/>
              </a:spcAft>
              <a:buNone/>
            </a:pPr>
            <a:endParaRPr lang="zh-CN" altLang="en-US" sz="1800" dirty="0"/>
          </a:p>
          <a:p>
            <a:pPr marL="0" lvl="0" indent="0" algn="l" rtl="0">
              <a:spcBef>
                <a:spcPts val="0"/>
              </a:spcBef>
              <a:spcAft>
                <a:spcPts val="0"/>
              </a:spcAft>
              <a:buNone/>
            </a:pPr>
            <a:r>
              <a:rPr lang="en-US" altLang="zh-CN" sz="1800" dirty="0"/>
              <a:t>        </a:t>
            </a:r>
            <a:r>
              <a:rPr lang="en-US" altLang="zh-CN" sz="1800" dirty="0" err="1"/>
              <a:t>Ke</a:t>
            </a:r>
            <a:r>
              <a:rPr lang="zh-CN" altLang="en-US" sz="1800" dirty="0"/>
              <a:t>untungan dari transaksi dalam jasa-jasa bank ini disebut juga</a:t>
            </a:r>
            <a:r>
              <a:rPr lang="en-US" altLang="zh-CN" sz="1800" dirty="0"/>
              <a:t> F</a:t>
            </a:r>
            <a:r>
              <a:rPr lang="zh-CN" altLang="en-US" sz="1800" dirty="0"/>
              <a:t>ee based.</a:t>
            </a:r>
            <a:r>
              <a:rPr lang="en-US" altLang="zh-CN" sz="1800" dirty="0"/>
              <a:t> </a:t>
            </a:r>
            <a:r>
              <a:rPr lang="zh-CN" altLang="en-US" sz="1800" dirty="0"/>
              <a:t>Keuntungan dari jasa bank dewasa ini semakin dibutuhkan bahkan dari spread based semakin kecil mengingat persaingan yang semakin ketat dalam bidang ini.Oleh sebab itu, disamping mencari keuntungan utama tetap pada spread based,dewasa ini semakin banyak bank yang mencari keuntungan lewat jasa jasa bank</a:t>
            </a:r>
          </a:p>
        </p:txBody>
      </p:sp>
      <p:pic>
        <p:nvPicPr>
          <p:cNvPr id="2097187" name="Google Shape;1104;p28"/>
          <p:cNvPicPr preferRelativeResize="0">
            <a:picLocks/>
          </p:cNvPicPr>
          <p:nvPr/>
        </p:nvPicPr>
        <p:blipFill>
          <a:blip r:embed="rId3">
            <a:alphaModFix/>
          </a:blip>
          <a:stretch>
            <a:fillRect/>
          </a:stretch>
        </p:blipFill>
        <p:spPr>
          <a:xfrm flipH="1">
            <a:off x="7614016" y="3391425"/>
            <a:ext cx="1384008" cy="118872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048648" name="Google Shape;1109;p29"/>
          <p:cNvSpPr txBox="1">
            <a:spLocks noGrp="1"/>
          </p:cNvSpPr>
          <p:nvPr>
            <p:ph type="title"/>
          </p:nvPr>
        </p:nvSpPr>
        <p:spPr>
          <a:xfrm>
            <a:off x="720000" y="365760"/>
            <a:ext cx="7704000" cy="54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800" dirty="0" err="1">
                <a:solidFill>
                  <a:schemeClr val="lt2"/>
                </a:solidFill>
              </a:rPr>
              <a:t>Jenis</a:t>
            </a:r>
            <a:r>
              <a:rPr lang="en-US" altLang="zh-CN" sz="2800" dirty="0">
                <a:solidFill>
                  <a:schemeClr val="lt2"/>
                </a:solidFill>
              </a:rPr>
              <a:t> - </a:t>
            </a:r>
            <a:r>
              <a:rPr lang="en-US" altLang="zh-CN" sz="2800" dirty="0" err="1">
                <a:solidFill>
                  <a:schemeClr val="lt2"/>
                </a:solidFill>
              </a:rPr>
              <a:t>Jenis</a:t>
            </a:r>
            <a:r>
              <a:rPr lang="en-US" altLang="zh-CN" sz="2800" dirty="0">
                <a:solidFill>
                  <a:schemeClr val="lt2"/>
                </a:solidFill>
              </a:rPr>
              <a:t> </a:t>
            </a:r>
            <a:r>
              <a:rPr lang="en-US" altLang="zh-CN" sz="2800" dirty="0" err="1">
                <a:solidFill>
                  <a:schemeClr val="lt2"/>
                </a:solidFill>
              </a:rPr>
              <a:t>Jasa</a:t>
            </a:r>
            <a:r>
              <a:rPr lang="en-US" altLang="zh-CN" sz="2800" dirty="0">
                <a:solidFill>
                  <a:schemeClr val="lt2"/>
                </a:solidFill>
              </a:rPr>
              <a:t> Bank </a:t>
            </a:r>
            <a:endParaRPr sz="2800" dirty="0">
              <a:solidFill>
                <a:schemeClr val="lt2"/>
              </a:solidFill>
            </a:endParaRPr>
          </a:p>
        </p:txBody>
      </p:sp>
      <p:sp>
        <p:nvSpPr>
          <p:cNvPr id="1048654" name="Google Shape;1115;p29"/>
          <p:cNvSpPr txBox="1">
            <a:spLocks noGrp="1"/>
          </p:cNvSpPr>
          <p:nvPr>
            <p:ph type="subTitle" idx="6"/>
          </p:nvPr>
        </p:nvSpPr>
        <p:spPr>
          <a:xfrm>
            <a:off x="325881" y="1082964"/>
            <a:ext cx="8098118" cy="3434523"/>
          </a:xfrm>
          <a:prstGeom prst="rect">
            <a:avLst/>
          </a:prstGeom>
        </p:spPr>
        <p:txBody>
          <a:bodyPr spcFirstLastPara="1" wrap="square" lIns="91425" tIns="91425" rIns="91425" bIns="91425" anchor="t">
            <a:noAutofit/>
          </a:bodyPr>
          <a:lstStyle/>
          <a:p>
            <a:pPr marL="342900" lvl="0" indent="-342900" algn="l" rtl="0">
              <a:spcBef>
                <a:spcPts val="0"/>
              </a:spcBef>
              <a:spcAft>
                <a:spcPts val="0"/>
              </a:spcAft>
              <a:buFont typeface="+mj-lt"/>
              <a:buAutoNum type="arabicPeriod"/>
            </a:pPr>
            <a:r>
              <a:rPr b="1" dirty="0"/>
              <a:t>Transfer (</a:t>
            </a:r>
            <a:r>
              <a:rPr b="1" dirty="0" err="1"/>
              <a:t>Kiriman</a:t>
            </a:r>
            <a:r>
              <a:rPr b="1" dirty="0"/>
              <a:t> </a:t>
            </a:r>
            <a:r>
              <a:rPr b="1" dirty="0" err="1"/>
              <a:t>uang</a:t>
            </a:r>
            <a:r>
              <a:rPr b="1" dirty="0"/>
              <a:t> )</a:t>
            </a:r>
            <a:endParaRPr lang="zh-CN" altLang="en-US" b="1" dirty="0"/>
          </a:p>
          <a:p>
            <a:pPr marL="0" lvl="0" indent="0" algn="l" rtl="0">
              <a:spcBef>
                <a:spcPts val="0"/>
              </a:spcBef>
              <a:spcAft>
                <a:spcPts val="0"/>
              </a:spcAft>
              <a:buNone/>
            </a:pPr>
            <a:r>
              <a:rPr lang="zh-CN" altLang="en-US" dirty="0"/>
              <a:t> Transfer merupakan jasa pengiriman uang lewat bank baik dalam kota,luar kota atau keluar negeri. Lama pengiriman tergantung dari sarana yangdigunakan untuk mengirim. Pengiriman uang atau transfer lewat bank akan memberikan beberapa</a:t>
            </a:r>
            <a:r>
              <a:rPr lang="en-US" altLang="zh-CN" dirty="0"/>
              <a:t> </a:t>
            </a:r>
            <a:r>
              <a:rPr lang="zh-CN" altLang="en-US" dirty="0"/>
              <a:t>keuntungan bagi nasabah, jika dibandingkan dengan jasa pengiriman lainnya.</a:t>
            </a:r>
            <a:r>
              <a:rPr lang="en-US" altLang="zh-CN" dirty="0"/>
              <a:t> </a:t>
            </a:r>
            <a:r>
              <a:rPr lang="zh-CN" altLang="en-US" dirty="0"/>
              <a:t>Keuntungannya yang diperoleh oleh masing masing pihak antara lain :</a:t>
            </a:r>
          </a:p>
          <a:p>
            <a:pPr marL="0" lvl="0" indent="0" algn="l" rtl="0">
              <a:spcBef>
                <a:spcPts val="0"/>
              </a:spcBef>
              <a:spcAft>
                <a:spcPts val="0"/>
              </a:spcAft>
              <a:buNone/>
            </a:pPr>
            <a:endParaRPr lang="zh-CN" altLang="en-US" dirty="0"/>
          </a:p>
          <a:p>
            <a:pPr algn="just">
              <a:lnSpc>
                <a:spcPct val="90000"/>
              </a:lnSpc>
            </a:pPr>
            <a:r>
              <a:rPr lang="zh-CN" altLang="en-US" dirty="0"/>
              <a:t> </a:t>
            </a:r>
            <a:r>
              <a:rPr lang="en-US" dirty="0" err="1"/>
              <a:t>Dalam</a:t>
            </a:r>
            <a:r>
              <a:rPr lang="en-US" dirty="0"/>
              <a:t> proses transfer, </a:t>
            </a:r>
            <a:r>
              <a:rPr lang="en-US" dirty="0" err="1"/>
              <a:t>terdapat</a:t>
            </a:r>
            <a:r>
              <a:rPr lang="en-US" dirty="0"/>
              <a:t> 4 </a:t>
            </a:r>
            <a:r>
              <a:rPr lang="en-US" dirty="0" err="1"/>
              <a:t>pihak</a:t>
            </a:r>
            <a:r>
              <a:rPr lang="en-US" dirty="0"/>
              <a:t> yang </a:t>
            </a:r>
            <a:r>
              <a:rPr lang="en-US" dirty="0" err="1"/>
              <a:t>terlibat</a:t>
            </a:r>
            <a:r>
              <a:rPr lang="en-US" dirty="0"/>
              <a:t> :</a:t>
            </a:r>
          </a:p>
          <a:p>
            <a:pPr algn="just" eaLnBrk="1" hangingPunct="1">
              <a:lnSpc>
                <a:spcPct val="90000"/>
              </a:lnSpc>
              <a:spcAft>
                <a:spcPts val="600"/>
              </a:spcAft>
              <a:buFont typeface="Wingdings 2" pitchFamily="18" charset="2"/>
              <a:buChar char=""/>
            </a:pPr>
            <a:r>
              <a:rPr lang="en-US" i="1" dirty="0"/>
              <a:t>Remitter</a:t>
            </a:r>
            <a:r>
              <a:rPr lang="en-US" dirty="0"/>
              <a:t>, </a:t>
            </a:r>
            <a:r>
              <a:rPr lang="en-US" dirty="0" err="1"/>
              <a:t>yaitu</a:t>
            </a:r>
            <a:r>
              <a:rPr lang="en-US" dirty="0"/>
              <a:t> </a:t>
            </a:r>
            <a:r>
              <a:rPr lang="en-US" dirty="0" err="1"/>
              <a:t>pihak</a:t>
            </a:r>
            <a:r>
              <a:rPr lang="en-US" dirty="0"/>
              <a:t> yang </a:t>
            </a:r>
            <a:r>
              <a:rPr lang="en-US" dirty="0" err="1"/>
              <a:t>mengajukan</a:t>
            </a:r>
            <a:r>
              <a:rPr lang="en-US" dirty="0"/>
              <a:t> </a:t>
            </a:r>
            <a:r>
              <a:rPr lang="en-US" dirty="0" err="1"/>
              <a:t>permohonan</a:t>
            </a:r>
            <a:r>
              <a:rPr lang="en-US" dirty="0"/>
              <a:t> </a:t>
            </a:r>
            <a:r>
              <a:rPr lang="en-US" dirty="0" err="1"/>
              <a:t>pengiriman</a:t>
            </a:r>
            <a:r>
              <a:rPr lang="en-US" dirty="0"/>
              <a:t> </a:t>
            </a:r>
            <a:r>
              <a:rPr lang="en-US" dirty="0" err="1"/>
              <a:t>uang</a:t>
            </a:r>
            <a:r>
              <a:rPr lang="en-US" dirty="0"/>
              <a:t>.</a:t>
            </a:r>
          </a:p>
          <a:p>
            <a:pPr algn="just" eaLnBrk="1" hangingPunct="1">
              <a:lnSpc>
                <a:spcPct val="90000"/>
              </a:lnSpc>
              <a:spcAft>
                <a:spcPts val="600"/>
              </a:spcAft>
              <a:buFont typeface="Wingdings 2" pitchFamily="18" charset="2"/>
              <a:buChar char=""/>
            </a:pPr>
            <a:r>
              <a:rPr lang="en-US" i="1" dirty="0"/>
              <a:t>Beneficiary, </a:t>
            </a:r>
            <a:r>
              <a:rPr lang="en-US" dirty="0" err="1"/>
              <a:t>yaitu</a:t>
            </a:r>
            <a:r>
              <a:rPr lang="en-US" dirty="0"/>
              <a:t> </a:t>
            </a:r>
            <a:r>
              <a:rPr lang="en-US" dirty="0" err="1"/>
              <a:t>pihak</a:t>
            </a:r>
            <a:r>
              <a:rPr lang="en-US" dirty="0"/>
              <a:t> yang </a:t>
            </a:r>
            <a:r>
              <a:rPr lang="en-US" dirty="0" err="1"/>
              <a:t>menerima</a:t>
            </a:r>
            <a:r>
              <a:rPr lang="en-US" dirty="0"/>
              <a:t> </a:t>
            </a:r>
            <a:r>
              <a:rPr lang="en-US" dirty="0" err="1"/>
              <a:t>pengiriman</a:t>
            </a:r>
            <a:r>
              <a:rPr lang="en-US" dirty="0"/>
              <a:t> </a:t>
            </a:r>
            <a:r>
              <a:rPr lang="en-US" dirty="0" err="1"/>
              <a:t>uang</a:t>
            </a:r>
            <a:r>
              <a:rPr lang="en-US" dirty="0"/>
              <a:t> </a:t>
            </a:r>
            <a:r>
              <a:rPr lang="en-US" dirty="0" err="1"/>
              <a:t>dari</a:t>
            </a:r>
            <a:r>
              <a:rPr lang="en-US" dirty="0"/>
              <a:t> remitter.</a:t>
            </a:r>
          </a:p>
          <a:p>
            <a:pPr algn="just" eaLnBrk="1" hangingPunct="1">
              <a:lnSpc>
                <a:spcPct val="90000"/>
              </a:lnSpc>
              <a:spcAft>
                <a:spcPts val="600"/>
              </a:spcAft>
              <a:buFont typeface="Wingdings 2" pitchFamily="18" charset="2"/>
              <a:buChar char=""/>
            </a:pPr>
            <a:r>
              <a:rPr lang="en-US" i="1" dirty="0"/>
              <a:t>Remitting Bank</a:t>
            </a:r>
            <a:r>
              <a:rPr lang="en-US" dirty="0"/>
              <a:t>, </a:t>
            </a:r>
            <a:r>
              <a:rPr lang="en-US" dirty="0" err="1"/>
              <a:t>yaitu</a:t>
            </a:r>
            <a:r>
              <a:rPr lang="en-US" dirty="0"/>
              <a:t> bank yang </a:t>
            </a:r>
            <a:r>
              <a:rPr lang="en-US" dirty="0" err="1"/>
              <a:t>melakukan</a:t>
            </a:r>
            <a:r>
              <a:rPr lang="en-US" dirty="0"/>
              <a:t> </a:t>
            </a:r>
            <a:r>
              <a:rPr lang="en-US" dirty="0" err="1"/>
              <a:t>pengiriman</a:t>
            </a:r>
            <a:r>
              <a:rPr lang="en-US" dirty="0"/>
              <a:t> </a:t>
            </a:r>
            <a:r>
              <a:rPr lang="en-US" dirty="0" err="1"/>
              <a:t>uang</a:t>
            </a:r>
            <a:r>
              <a:rPr lang="en-US" dirty="0"/>
              <a:t> </a:t>
            </a:r>
            <a:r>
              <a:rPr lang="en-US" dirty="0" err="1"/>
              <a:t>berdasarkan</a:t>
            </a:r>
            <a:r>
              <a:rPr lang="en-US" dirty="0"/>
              <a:t> </a:t>
            </a:r>
            <a:r>
              <a:rPr lang="en-US" dirty="0" err="1"/>
              <a:t>permintaan</a:t>
            </a:r>
            <a:r>
              <a:rPr lang="en-US" dirty="0"/>
              <a:t> remitter.</a:t>
            </a:r>
          </a:p>
          <a:p>
            <a:pPr algn="just" eaLnBrk="1" hangingPunct="1">
              <a:lnSpc>
                <a:spcPct val="90000"/>
              </a:lnSpc>
              <a:spcAft>
                <a:spcPts val="600"/>
              </a:spcAft>
              <a:buFont typeface="Wingdings 2" pitchFamily="18" charset="2"/>
              <a:buChar char=""/>
            </a:pPr>
            <a:r>
              <a:rPr lang="en-US" i="1" dirty="0"/>
              <a:t>Paying Bank</a:t>
            </a:r>
            <a:r>
              <a:rPr lang="en-US" dirty="0"/>
              <a:t>, </a:t>
            </a:r>
            <a:r>
              <a:rPr lang="en-US" dirty="0" err="1"/>
              <a:t>yaitu</a:t>
            </a:r>
            <a:r>
              <a:rPr lang="en-US" dirty="0"/>
              <a:t> bank yang </a:t>
            </a:r>
            <a:r>
              <a:rPr lang="en-US" dirty="0" err="1"/>
              <a:t>melakukan</a:t>
            </a:r>
            <a:r>
              <a:rPr lang="en-US" dirty="0"/>
              <a:t> </a:t>
            </a:r>
            <a:r>
              <a:rPr lang="en-US" dirty="0" err="1"/>
              <a:t>pembayaran</a:t>
            </a:r>
            <a:r>
              <a:rPr lang="en-US" dirty="0"/>
              <a:t> </a:t>
            </a:r>
            <a:r>
              <a:rPr lang="en-US" dirty="0" err="1"/>
              <a:t>uang</a:t>
            </a:r>
            <a:r>
              <a:rPr lang="en-US" dirty="0"/>
              <a:t> </a:t>
            </a:r>
            <a:r>
              <a:rPr lang="en-US" dirty="0" err="1"/>
              <a:t>kepada</a:t>
            </a:r>
            <a:r>
              <a:rPr lang="en-US" dirty="0"/>
              <a:t> </a:t>
            </a:r>
            <a:r>
              <a:rPr lang="en-US" dirty="0" err="1"/>
              <a:t>benefeciary</a:t>
            </a:r>
            <a:r>
              <a:rPr lang="en-US" dirty="0"/>
              <a:t>.</a:t>
            </a:r>
          </a:p>
          <a:p>
            <a:pPr marL="0" lvl="0" indent="0" algn="l" rtl="0">
              <a:spcBef>
                <a:spcPts val="0"/>
              </a:spcBef>
              <a:spcAft>
                <a:spcPts val="0"/>
              </a:spcAft>
              <a:buNone/>
            </a:pPr>
            <a:endParaRPr lang="zh-CN" altLang="en-US" dirty="0"/>
          </a:p>
        </p:txBody>
      </p:sp>
      <p:pic>
        <p:nvPicPr>
          <p:cNvPr id="2097178" name="Google Shape;1119;p29"/>
          <p:cNvPicPr preferRelativeResize="0">
            <a:picLocks/>
          </p:cNvPicPr>
          <p:nvPr/>
        </p:nvPicPr>
        <p:blipFill>
          <a:blip r:embed="rId3">
            <a:alphaModFix/>
          </a:blip>
          <a:stretch>
            <a:fillRect/>
          </a:stretch>
        </p:blipFill>
        <p:spPr>
          <a:xfrm>
            <a:off x="7544493" y="158925"/>
            <a:ext cx="1467749" cy="126715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11560" y="627534"/>
            <a:ext cx="4968552" cy="4032448"/>
          </a:xfrm>
        </p:spPr>
        <p:txBody>
          <a:bodyPr/>
          <a:lstStyle/>
          <a:p>
            <a:pPr marL="274320" indent="-274320">
              <a:buClr>
                <a:schemeClr val="accent3"/>
              </a:buClr>
              <a:buNone/>
              <a:defRPr/>
            </a:pPr>
            <a:r>
              <a:rPr lang="en-US" dirty="0"/>
              <a:t>Transfer </a:t>
            </a:r>
            <a:r>
              <a:rPr lang="en-US" dirty="0" err="1"/>
              <a:t>dapat</a:t>
            </a:r>
            <a:r>
              <a:rPr lang="en-US" dirty="0"/>
              <a:t> </a:t>
            </a:r>
            <a:r>
              <a:rPr lang="en-US" dirty="0" err="1"/>
              <a:t>dibagi</a:t>
            </a:r>
            <a:r>
              <a:rPr lang="en-US" dirty="0"/>
              <a:t> </a:t>
            </a:r>
            <a:r>
              <a:rPr lang="en-US" dirty="0" err="1"/>
              <a:t>ke</a:t>
            </a:r>
            <a:r>
              <a:rPr lang="en-US" dirty="0"/>
              <a:t> </a:t>
            </a:r>
            <a:r>
              <a:rPr lang="en-US" dirty="0" err="1"/>
              <a:t>dalam</a:t>
            </a:r>
            <a:r>
              <a:rPr lang="en-US" dirty="0"/>
              <a:t> 2 </a:t>
            </a:r>
            <a:r>
              <a:rPr lang="en-US" dirty="0" err="1"/>
              <a:t>golongan</a:t>
            </a:r>
            <a:r>
              <a:rPr lang="en-US" dirty="0"/>
              <a:t> :</a:t>
            </a:r>
          </a:p>
          <a:p>
            <a:pPr marL="566738" indent="-273050" algn="just">
              <a:buClrTx/>
              <a:buSzPct val="100000"/>
              <a:buFont typeface="Wingdings" pitchFamily="2" charset="2"/>
              <a:buChar char="§"/>
              <a:defRPr/>
            </a:pPr>
            <a:r>
              <a:rPr lang="en-US" b="1" dirty="0"/>
              <a:t>Transfer </a:t>
            </a:r>
            <a:r>
              <a:rPr lang="en-US" b="1" dirty="0" err="1"/>
              <a:t>keluar</a:t>
            </a:r>
            <a:r>
              <a:rPr lang="en-US" dirty="0"/>
              <a:t>, transfer yang </a:t>
            </a:r>
            <a:r>
              <a:rPr lang="en-US" dirty="0" err="1"/>
              <a:t>terjadi</a:t>
            </a:r>
            <a:r>
              <a:rPr lang="en-US" dirty="0"/>
              <a:t> </a:t>
            </a:r>
            <a:r>
              <a:rPr lang="en-US" dirty="0" err="1"/>
              <a:t>karena</a:t>
            </a:r>
            <a:r>
              <a:rPr lang="en-US" dirty="0"/>
              <a:t> bank </a:t>
            </a:r>
            <a:r>
              <a:rPr lang="en-US" dirty="0" err="1"/>
              <a:t>bertindak</a:t>
            </a:r>
            <a:r>
              <a:rPr lang="en-US" dirty="0"/>
              <a:t> </a:t>
            </a:r>
            <a:r>
              <a:rPr lang="en-US" dirty="0" err="1"/>
              <a:t>sebagai</a:t>
            </a:r>
            <a:r>
              <a:rPr lang="en-US" dirty="0"/>
              <a:t> remitting bank.</a:t>
            </a:r>
          </a:p>
          <a:p>
            <a:pPr marL="566738" indent="-273050" algn="just">
              <a:buClrTx/>
              <a:buSzPct val="100000"/>
              <a:buFont typeface="Wingdings" pitchFamily="2" charset="2"/>
              <a:buChar char="§"/>
              <a:defRPr/>
            </a:pPr>
            <a:r>
              <a:rPr lang="en-US" b="1" dirty="0"/>
              <a:t>Transfer </a:t>
            </a:r>
            <a:r>
              <a:rPr lang="en-US" b="1" dirty="0" err="1"/>
              <a:t>masuk</a:t>
            </a:r>
            <a:r>
              <a:rPr lang="en-US" dirty="0"/>
              <a:t>, transfer yang </a:t>
            </a:r>
            <a:r>
              <a:rPr lang="en-US" dirty="0" err="1"/>
              <a:t>diterima</a:t>
            </a:r>
            <a:r>
              <a:rPr lang="en-US" dirty="0"/>
              <a:t> bank </a:t>
            </a:r>
            <a:r>
              <a:rPr lang="en-US" dirty="0" err="1"/>
              <a:t>dan</a:t>
            </a:r>
            <a:r>
              <a:rPr lang="en-US" dirty="0"/>
              <a:t> bank yang </a:t>
            </a:r>
            <a:r>
              <a:rPr lang="en-US" dirty="0" err="1"/>
              <a:t>bersangkutan</a:t>
            </a:r>
            <a:r>
              <a:rPr lang="en-US" dirty="0"/>
              <a:t> </a:t>
            </a:r>
            <a:r>
              <a:rPr lang="en-US" dirty="0" err="1"/>
              <a:t>bertindak</a:t>
            </a:r>
            <a:r>
              <a:rPr lang="en-US" dirty="0"/>
              <a:t> </a:t>
            </a:r>
            <a:r>
              <a:rPr lang="en-US" dirty="0" err="1"/>
              <a:t>sebagai</a:t>
            </a:r>
            <a:r>
              <a:rPr lang="en-US" dirty="0"/>
              <a:t> paying bank </a:t>
            </a:r>
          </a:p>
          <a:p>
            <a:pPr marL="274320" indent="-274320" algn="just">
              <a:buClr>
                <a:schemeClr val="accent3"/>
              </a:buClr>
              <a:buFont typeface="Wingdings" pitchFamily="2" charset="2"/>
              <a:buChar char="§"/>
              <a:defRPr/>
            </a:pPr>
            <a:r>
              <a:rPr lang="en-US" dirty="0" err="1"/>
              <a:t>Sarana</a:t>
            </a:r>
            <a:r>
              <a:rPr lang="en-US" dirty="0"/>
              <a:t> yang </a:t>
            </a:r>
            <a:r>
              <a:rPr lang="en-US" dirty="0" err="1"/>
              <a:t>digunakan</a:t>
            </a:r>
            <a:r>
              <a:rPr lang="en-US" dirty="0"/>
              <a:t> </a:t>
            </a:r>
            <a:r>
              <a:rPr lang="en-US" dirty="0" err="1"/>
              <a:t>dalam</a:t>
            </a:r>
            <a:r>
              <a:rPr lang="en-US" dirty="0"/>
              <a:t> </a:t>
            </a:r>
            <a:r>
              <a:rPr lang="en-US" dirty="0" err="1"/>
              <a:t>jasa</a:t>
            </a:r>
            <a:r>
              <a:rPr lang="en-US" dirty="0"/>
              <a:t> transfer </a:t>
            </a:r>
            <a:r>
              <a:rPr lang="en-US" dirty="0" err="1"/>
              <a:t>tergantung</a:t>
            </a:r>
            <a:r>
              <a:rPr lang="en-US" dirty="0"/>
              <a:t> </a:t>
            </a:r>
            <a:r>
              <a:rPr lang="en-US" dirty="0" err="1"/>
              <a:t>kemauan</a:t>
            </a:r>
            <a:r>
              <a:rPr lang="en-US" dirty="0"/>
              <a:t> </a:t>
            </a:r>
            <a:r>
              <a:rPr lang="en-US" dirty="0" err="1"/>
              <a:t>nasabah</a:t>
            </a:r>
            <a:r>
              <a:rPr lang="en-US" dirty="0"/>
              <a:t>. </a:t>
            </a:r>
            <a:r>
              <a:rPr lang="en-US" dirty="0" err="1"/>
              <a:t>Sarana</a:t>
            </a:r>
            <a:r>
              <a:rPr lang="en-US" dirty="0"/>
              <a:t> yang </a:t>
            </a:r>
            <a:r>
              <a:rPr lang="en-US" dirty="0" err="1"/>
              <a:t>dipilih</a:t>
            </a:r>
            <a:r>
              <a:rPr lang="en-US" dirty="0"/>
              <a:t> </a:t>
            </a:r>
            <a:r>
              <a:rPr lang="en-US" dirty="0" err="1"/>
              <a:t>akan</a:t>
            </a:r>
            <a:r>
              <a:rPr lang="en-US" dirty="0"/>
              <a:t> </a:t>
            </a:r>
            <a:r>
              <a:rPr lang="en-US" dirty="0" err="1"/>
              <a:t>memperngaruhi</a:t>
            </a:r>
            <a:r>
              <a:rPr lang="en-US" dirty="0"/>
              <a:t> </a:t>
            </a:r>
            <a:r>
              <a:rPr lang="en-US" dirty="0" err="1"/>
              <a:t>kecepatan</a:t>
            </a:r>
            <a:r>
              <a:rPr lang="en-US" dirty="0"/>
              <a:t> </a:t>
            </a:r>
            <a:r>
              <a:rPr lang="en-US" dirty="0" err="1"/>
              <a:t>pengiriman</a:t>
            </a:r>
            <a:r>
              <a:rPr lang="en-US" dirty="0"/>
              <a:t> </a:t>
            </a:r>
            <a:r>
              <a:rPr lang="en-US" dirty="0" err="1"/>
              <a:t>dan</a:t>
            </a:r>
            <a:r>
              <a:rPr lang="en-US" dirty="0"/>
              <a:t> </a:t>
            </a:r>
            <a:r>
              <a:rPr lang="en-US" dirty="0" err="1"/>
              <a:t>besarnya</a:t>
            </a:r>
            <a:r>
              <a:rPr lang="en-US" dirty="0"/>
              <a:t> </a:t>
            </a:r>
            <a:r>
              <a:rPr lang="en-US" dirty="0" err="1"/>
              <a:t>biaya</a:t>
            </a:r>
            <a:r>
              <a:rPr lang="en-US" dirty="0"/>
              <a:t> </a:t>
            </a:r>
            <a:r>
              <a:rPr lang="en-US" dirty="0" err="1"/>
              <a:t>pengiriman</a:t>
            </a:r>
            <a:r>
              <a:rPr lang="en-US" dirty="0"/>
              <a:t>. </a:t>
            </a:r>
            <a:r>
              <a:rPr lang="en-US" dirty="0" err="1"/>
              <a:t>Sarana</a:t>
            </a:r>
            <a:r>
              <a:rPr lang="en-US" dirty="0"/>
              <a:t> yang </a:t>
            </a:r>
            <a:r>
              <a:rPr lang="en-US" dirty="0" err="1"/>
              <a:t>biasa</a:t>
            </a:r>
            <a:r>
              <a:rPr lang="en-US" dirty="0"/>
              <a:t> </a:t>
            </a:r>
            <a:r>
              <a:rPr lang="en-US" dirty="0" err="1"/>
              <a:t>digunakan</a:t>
            </a:r>
            <a:r>
              <a:rPr lang="en-US" dirty="0"/>
              <a:t> </a:t>
            </a:r>
            <a:r>
              <a:rPr lang="en-US" dirty="0" err="1"/>
              <a:t>adalah</a:t>
            </a:r>
            <a:r>
              <a:rPr lang="en-US" dirty="0"/>
              <a:t>:</a:t>
            </a:r>
          </a:p>
          <a:p>
            <a:pPr marL="639763">
              <a:buFont typeface="Wingdings 2"/>
              <a:buChar char=""/>
              <a:defRPr/>
            </a:pPr>
            <a:r>
              <a:rPr lang="en-US" dirty="0"/>
              <a:t>Surat</a:t>
            </a:r>
          </a:p>
          <a:p>
            <a:pPr marL="639763">
              <a:buFont typeface="Wingdings 2"/>
              <a:buChar char=""/>
              <a:defRPr/>
            </a:pPr>
            <a:r>
              <a:rPr lang="en-US" dirty="0"/>
              <a:t>Telex</a:t>
            </a:r>
          </a:p>
          <a:p>
            <a:pPr marL="639763">
              <a:buFont typeface="Wingdings 2"/>
              <a:buChar char=""/>
              <a:defRPr/>
            </a:pPr>
            <a:r>
              <a:rPr lang="en-US" dirty="0" err="1"/>
              <a:t>Telepon</a:t>
            </a:r>
            <a:r>
              <a:rPr lang="en-US" dirty="0"/>
              <a:t>/</a:t>
            </a:r>
            <a:r>
              <a:rPr lang="en-US" dirty="0" err="1"/>
              <a:t>Handphone</a:t>
            </a:r>
            <a:endParaRPr lang="en-US" dirty="0"/>
          </a:p>
          <a:p>
            <a:pPr marL="639763">
              <a:buFont typeface="Wingdings 2"/>
              <a:buChar char=""/>
              <a:defRPr/>
            </a:pPr>
            <a:r>
              <a:rPr lang="en-US" dirty="0" err="1"/>
              <a:t>Faksimile</a:t>
            </a:r>
            <a:endParaRPr lang="en-US" dirty="0"/>
          </a:p>
          <a:p>
            <a:pPr marL="639763">
              <a:buFont typeface="Wingdings 2"/>
              <a:buChar char=""/>
              <a:defRPr/>
            </a:pPr>
            <a:r>
              <a:rPr lang="en-US" dirty="0"/>
              <a:t>On line </a:t>
            </a:r>
            <a:r>
              <a:rPr lang="en-US" dirty="0" err="1"/>
              <a:t>komputer</a:t>
            </a:r>
            <a:r>
              <a:rPr lang="en-US" dirty="0"/>
              <a:t>, </a:t>
            </a:r>
            <a:r>
              <a:rPr lang="en-US" dirty="0" err="1"/>
              <a:t>dll</a:t>
            </a:r>
            <a:endParaRPr lang="en-US" dirty="0"/>
          </a:p>
          <a:p>
            <a:pPr marL="139700" indent="0">
              <a:buNone/>
            </a:pPr>
            <a:endParaRPr lang="id-ID" dirty="0"/>
          </a:p>
        </p:txBody>
      </p:sp>
      <p:pic>
        <p:nvPicPr>
          <p:cNvPr id="5" name="Picture Placeholder 4"/>
          <p:cNvPicPr>
            <a:picLocks noGrp="1" noChangeAspect="1"/>
          </p:cNvPicPr>
          <p:nvPr>
            <p:ph type="pic" idx="2"/>
          </p:nvPr>
        </p:nvPicPr>
        <p:blipFill>
          <a:blip r:embed="rId2">
            <a:extLst>
              <a:ext uri="{28A0092B-C50C-407E-A947-70E740481C1C}">
                <a14:useLocalDpi xmlns:a14="http://schemas.microsoft.com/office/drawing/2010/main" val="0"/>
              </a:ext>
            </a:extLst>
          </a:blip>
          <a:srcRect l="2474" r="2474"/>
          <a:stretch>
            <a:fillRect/>
          </a:stretch>
        </p:blipFill>
        <p:spPr>
          <a:xfrm>
            <a:off x="6012160" y="915566"/>
            <a:ext cx="2727722" cy="2869698"/>
          </a:xfrm>
        </p:spPr>
      </p:pic>
    </p:spTree>
    <p:extLst>
      <p:ext uri="{BB962C8B-B14F-4D97-AF65-F5344CB8AC3E}">
        <p14:creationId xmlns:p14="http://schemas.microsoft.com/office/powerpoint/2010/main" val="244340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048619" name="Google Shape;1126;p30"/>
          <p:cNvSpPr txBox="1">
            <a:spLocks noGrp="1"/>
          </p:cNvSpPr>
          <p:nvPr>
            <p:ph type="subTitle" idx="1"/>
          </p:nvPr>
        </p:nvSpPr>
        <p:spPr>
          <a:xfrm>
            <a:off x="3825136" y="610341"/>
            <a:ext cx="4746446" cy="397763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600" b="1" dirty="0"/>
              <a:t>2.    </a:t>
            </a:r>
            <a:r>
              <a:rPr lang="en-US" altLang="zh-CN" sz="1600" b="1" dirty="0" err="1"/>
              <a:t>Kliring</a:t>
            </a:r>
            <a:r>
              <a:rPr lang="en-US" altLang="zh-CN" sz="1600" b="1" dirty="0"/>
              <a:t> (Clearing)</a:t>
            </a:r>
            <a:endParaRPr lang="zh-CN" altLang="en-US" sz="1600" b="1" dirty="0"/>
          </a:p>
          <a:p>
            <a:pPr marL="0" lvl="0" indent="0" algn="l" rtl="0">
              <a:spcBef>
                <a:spcPts val="0"/>
              </a:spcBef>
              <a:spcAft>
                <a:spcPts val="0"/>
              </a:spcAft>
              <a:buNone/>
            </a:pPr>
            <a:r>
              <a:rPr lang="en-US" altLang="zh-CN" sz="1400" dirty="0"/>
              <a:t>   </a:t>
            </a:r>
            <a:r>
              <a:rPr lang="id-ID" altLang="zh-CN" sz="1400" dirty="0"/>
              <a:t> </a:t>
            </a:r>
            <a:r>
              <a:rPr lang="id-ID" altLang="zh-CN" sz="1400" dirty="0" smtClean="0"/>
              <a:t>  </a:t>
            </a:r>
            <a:r>
              <a:rPr lang="en-US" altLang="zh-CN" sz="1400" dirty="0" smtClean="0"/>
              <a:t> </a:t>
            </a:r>
            <a:r>
              <a:rPr lang="en-US" altLang="zh-CN" sz="1400" dirty="0" err="1"/>
              <a:t>Kliring</a:t>
            </a:r>
            <a:r>
              <a:rPr lang="en-US" altLang="zh-CN" sz="1400" dirty="0"/>
              <a:t> </a:t>
            </a:r>
            <a:r>
              <a:rPr lang="en-US" altLang="zh-CN" sz="1400" dirty="0" err="1"/>
              <a:t>merupakan</a:t>
            </a:r>
            <a:r>
              <a:rPr lang="en-US" altLang="zh-CN" sz="1400" dirty="0"/>
              <a:t> </a:t>
            </a:r>
            <a:r>
              <a:rPr lang="en-US" altLang="zh-CN" sz="1400" dirty="0" err="1"/>
              <a:t>jasa</a:t>
            </a:r>
            <a:r>
              <a:rPr lang="en-US" altLang="zh-CN" sz="1400" dirty="0"/>
              <a:t> </a:t>
            </a:r>
            <a:r>
              <a:rPr lang="en-US" altLang="zh-CN" sz="1400" dirty="0" err="1"/>
              <a:t>penyelesaian</a:t>
            </a:r>
            <a:r>
              <a:rPr lang="en-US" altLang="zh-CN" sz="1400" dirty="0"/>
              <a:t> utang </a:t>
            </a:r>
            <a:r>
              <a:rPr lang="en-US" altLang="zh-CN" sz="1400" dirty="0" err="1"/>
              <a:t>piutang</a:t>
            </a:r>
            <a:r>
              <a:rPr lang="en-US" altLang="zh-CN" sz="1400" dirty="0"/>
              <a:t> </a:t>
            </a:r>
            <a:r>
              <a:rPr lang="en-US" altLang="zh-CN" sz="1400" dirty="0" err="1"/>
              <a:t>antara</a:t>
            </a:r>
            <a:r>
              <a:rPr lang="en-US" altLang="zh-CN" sz="1400" dirty="0"/>
              <a:t> bank </a:t>
            </a:r>
            <a:r>
              <a:rPr lang="en-US" altLang="zh-CN" sz="1400" dirty="0" err="1"/>
              <a:t>dengan</a:t>
            </a:r>
            <a:r>
              <a:rPr lang="en-US" altLang="zh-CN" sz="1400" dirty="0"/>
              <a:t> </a:t>
            </a:r>
            <a:r>
              <a:rPr lang="en-US" altLang="zh-CN" sz="1400" dirty="0" err="1"/>
              <a:t>cara</a:t>
            </a:r>
            <a:r>
              <a:rPr lang="en-US" altLang="zh-CN" sz="1400" dirty="0"/>
              <a:t> </a:t>
            </a:r>
            <a:r>
              <a:rPr lang="en-US" altLang="zh-CN" sz="1400" dirty="0" err="1"/>
              <a:t>saling</a:t>
            </a:r>
            <a:r>
              <a:rPr lang="en-US" altLang="zh-CN" sz="1400" dirty="0"/>
              <a:t> </a:t>
            </a:r>
            <a:r>
              <a:rPr lang="en-US" altLang="zh-CN" sz="1400" dirty="0" err="1"/>
              <a:t>menyerahkan</a:t>
            </a:r>
            <a:r>
              <a:rPr lang="en-US" altLang="zh-CN" sz="1400" dirty="0"/>
              <a:t> </a:t>
            </a:r>
            <a:r>
              <a:rPr lang="en-US" altLang="zh-CN" sz="1400" dirty="0" err="1"/>
              <a:t>warkat</a:t>
            </a:r>
            <a:r>
              <a:rPr lang="en-US" altLang="zh-CN" sz="1400" dirty="0"/>
              <a:t> </a:t>
            </a:r>
            <a:r>
              <a:rPr lang="en-US" altLang="zh-CN" sz="1400" dirty="0" err="1"/>
              <a:t>warkat</a:t>
            </a:r>
            <a:r>
              <a:rPr lang="en-US" altLang="zh-CN" sz="1400" dirty="0"/>
              <a:t> yang </a:t>
            </a:r>
            <a:r>
              <a:rPr lang="en-US" altLang="zh-CN" sz="1400" dirty="0" err="1"/>
              <a:t>akan</a:t>
            </a:r>
            <a:r>
              <a:rPr lang="en-US" altLang="zh-CN" sz="1400" dirty="0"/>
              <a:t> </a:t>
            </a:r>
            <a:r>
              <a:rPr lang="en-US" altLang="zh-CN" sz="1400" dirty="0" err="1"/>
              <a:t>dikliringkan</a:t>
            </a:r>
            <a:r>
              <a:rPr lang="en-US" altLang="zh-CN" sz="1400" dirty="0"/>
              <a:t> di </a:t>
            </a:r>
            <a:r>
              <a:rPr lang="en-US" altLang="zh-CN" sz="1400" dirty="0" err="1"/>
              <a:t>lembaga</a:t>
            </a:r>
            <a:r>
              <a:rPr lang="en-US" altLang="zh-CN" sz="1400" dirty="0"/>
              <a:t> </a:t>
            </a:r>
            <a:r>
              <a:rPr lang="en-US" altLang="zh-CN" sz="1400" dirty="0" err="1"/>
              <a:t>kliring</a:t>
            </a:r>
            <a:r>
              <a:rPr lang="en-US" altLang="zh-CN" sz="1400" dirty="0"/>
              <a:t> ( </a:t>
            </a:r>
            <a:r>
              <a:rPr lang="en-US" altLang="zh-CN" sz="1400" dirty="0" err="1"/>
              <a:t>penagihan</a:t>
            </a:r>
            <a:r>
              <a:rPr lang="en-US" altLang="zh-CN" sz="1400" dirty="0"/>
              <a:t> </a:t>
            </a:r>
            <a:r>
              <a:rPr lang="en-US" altLang="zh-CN" sz="1400" dirty="0" err="1"/>
              <a:t>warkat</a:t>
            </a:r>
            <a:r>
              <a:rPr lang="en-US" altLang="zh-CN" sz="1400" dirty="0"/>
              <a:t> </a:t>
            </a:r>
            <a:r>
              <a:rPr lang="en-US" altLang="zh-CN" sz="1400" dirty="0" err="1"/>
              <a:t>seperti</a:t>
            </a:r>
            <a:r>
              <a:rPr lang="en-US" altLang="zh-CN" sz="1400" dirty="0"/>
              <a:t> </a:t>
            </a:r>
            <a:r>
              <a:rPr lang="en-US" altLang="zh-CN" sz="1400" dirty="0" err="1"/>
              <a:t>cek</a:t>
            </a:r>
            <a:r>
              <a:rPr lang="en-US" altLang="zh-CN" sz="1400" dirty="0"/>
              <a:t> </a:t>
            </a:r>
            <a:r>
              <a:rPr lang="en-US" altLang="zh-CN" sz="1400" dirty="0" err="1"/>
              <a:t>atau</a:t>
            </a:r>
            <a:r>
              <a:rPr lang="en-US" altLang="zh-CN" sz="1400" dirty="0"/>
              <a:t> BG yang </a:t>
            </a:r>
            <a:r>
              <a:rPr lang="en-US" altLang="zh-CN" sz="1400" dirty="0" err="1"/>
              <a:t>berasal</a:t>
            </a:r>
            <a:r>
              <a:rPr lang="en-US" altLang="zh-CN" sz="1400" dirty="0"/>
              <a:t> </a:t>
            </a:r>
            <a:r>
              <a:rPr lang="en-US" altLang="zh-CN" sz="1400" dirty="0" err="1"/>
              <a:t>dari</a:t>
            </a:r>
            <a:r>
              <a:rPr lang="en-US" altLang="zh-CN" sz="1400" dirty="0"/>
              <a:t> </a:t>
            </a:r>
            <a:r>
              <a:rPr lang="en-US" altLang="zh-CN" sz="1400" dirty="0" err="1"/>
              <a:t>dalam</a:t>
            </a:r>
            <a:r>
              <a:rPr lang="en-US" altLang="zh-CN" sz="1400" dirty="0"/>
              <a:t> </a:t>
            </a:r>
            <a:r>
              <a:rPr lang="en-US" altLang="zh-CN" sz="1400" dirty="0" err="1"/>
              <a:t>kota</a:t>
            </a:r>
            <a:r>
              <a:rPr lang="en-US" altLang="zh-CN" sz="1400" dirty="0"/>
              <a:t> ). Lembaga </a:t>
            </a:r>
            <a:r>
              <a:rPr lang="en-US" altLang="zh-CN" sz="1400" dirty="0" err="1"/>
              <a:t>kliring</a:t>
            </a:r>
            <a:r>
              <a:rPr lang="en-US" altLang="zh-CN" sz="1400" dirty="0"/>
              <a:t> </a:t>
            </a:r>
            <a:r>
              <a:rPr lang="en-US" altLang="zh-CN" sz="1400" dirty="0" err="1"/>
              <a:t>ini</a:t>
            </a:r>
            <a:r>
              <a:rPr lang="en-US" altLang="zh-CN" sz="1400" dirty="0"/>
              <a:t> </a:t>
            </a:r>
            <a:r>
              <a:rPr lang="en-US" altLang="zh-CN" sz="1400" dirty="0" err="1"/>
              <a:t>dibentuk</a:t>
            </a:r>
            <a:r>
              <a:rPr lang="en-US" altLang="zh-CN" sz="1400" dirty="0"/>
              <a:t> dan </a:t>
            </a:r>
            <a:r>
              <a:rPr lang="en-US" altLang="zh-CN" sz="1400" dirty="0" err="1"/>
              <a:t>dikordinasi</a:t>
            </a:r>
            <a:r>
              <a:rPr lang="en-US" altLang="zh-CN" sz="1400" dirty="0"/>
              <a:t> oleh Bank Indonesia </a:t>
            </a:r>
            <a:r>
              <a:rPr lang="en-US" altLang="zh-CN" sz="1400" dirty="0" err="1"/>
              <a:t>setiap</a:t>
            </a:r>
            <a:r>
              <a:rPr lang="en-US" altLang="zh-CN" sz="1400" dirty="0"/>
              <a:t> </a:t>
            </a:r>
            <a:r>
              <a:rPr lang="en-US" altLang="zh-CN" sz="1400" dirty="0" err="1"/>
              <a:t>hari</a:t>
            </a:r>
            <a:r>
              <a:rPr lang="en-US" altLang="zh-CN" sz="1400" dirty="0"/>
              <a:t> kerja. </a:t>
            </a:r>
            <a:r>
              <a:rPr lang="en-US" altLang="zh-CN" sz="1400" dirty="0" err="1"/>
              <a:t>Pesertakliring</a:t>
            </a:r>
            <a:r>
              <a:rPr lang="en-US" altLang="zh-CN" sz="1400" dirty="0"/>
              <a:t> </a:t>
            </a:r>
            <a:r>
              <a:rPr lang="en-US" altLang="zh-CN" sz="1400" dirty="0" err="1"/>
              <a:t>adalah</a:t>
            </a:r>
            <a:r>
              <a:rPr lang="en-US" altLang="zh-CN" sz="1400" dirty="0"/>
              <a:t> bank yang </a:t>
            </a:r>
            <a:r>
              <a:rPr lang="en-US" altLang="zh-CN" sz="1400" dirty="0" err="1"/>
              <a:t>sudah</a:t>
            </a:r>
            <a:r>
              <a:rPr lang="en-US" altLang="zh-CN" sz="1400" dirty="0"/>
              <a:t> </a:t>
            </a:r>
            <a:r>
              <a:rPr lang="en-US" altLang="zh-CN" sz="1400" dirty="0" err="1"/>
              <a:t>memperoleh</a:t>
            </a:r>
            <a:r>
              <a:rPr lang="en-US" altLang="zh-CN" sz="1400" dirty="0"/>
              <a:t> </a:t>
            </a:r>
            <a:r>
              <a:rPr lang="en-US" altLang="zh-CN" sz="1400" dirty="0" err="1"/>
              <a:t>izin</a:t>
            </a:r>
            <a:r>
              <a:rPr lang="en-US" altLang="zh-CN" sz="1400" dirty="0"/>
              <a:t> </a:t>
            </a:r>
            <a:r>
              <a:rPr lang="en-US" altLang="zh-CN" sz="1400" dirty="0" err="1"/>
              <a:t>dari</a:t>
            </a:r>
            <a:r>
              <a:rPr lang="en-US" altLang="zh-CN" sz="1400" dirty="0"/>
              <a:t> Bank</a:t>
            </a:r>
            <a:endParaRPr lang="zh-CN" altLang="en-US" sz="1400" dirty="0"/>
          </a:p>
          <a:p>
            <a:pPr marL="0" lvl="0" indent="0" algn="l" rtl="0">
              <a:spcBef>
                <a:spcPts val="0"/>
              </a:spcBef>
              <a:spcAft>
                <a:spcPts val="0"/>
              </a:spcAft>
              <a:buNone/>
            </a:pPr>
            <a:r>
              <a:rPr lang="en-US" altLang="zh-CN" sz="1400" dirty="0"/>
              <a:t>     </a:t>
            </a:r>
            <a:endParaRPr lang="id-ID" altLang="zh-CN" sz="1400" dirty="0" smtClean="0"/>
          </a:p>
          <a:p>
            <a:pPr marL="0" lvl="0" indent="0" algn="l" rtl="0">
              <a:spcBef>
                <a:spcPts val="0"/>
              </a:spcBef>
              <a:spcAft>
                <a:spcPts val="0"/>
              </a:spcAft>
              <a:buNone/>
            </a:pPr>
            <a:r>
              <a:rPr lang="id-ID" altLang="zh-CN" sz="1400" dirty="0"/>
              <a:t> </a:t>
            </a:r>
            <a:r>
              <a:rPr lang="id-ID" altLang="zh-CN" sz="1400" dirty="0" smtClean="0"/>
              <a:t>      </a:t>
            </a:r>
            <a:r>
              <a:rPr lang="en-US" altLang="zh-CN" sz="1400" dirty="0" smtClean="0"/>
              <a:t> </a:t>
            </a:r>
            <a:r>
              <a:rPr lang="en-US" altLang="zh-CN" sz="1400" dirty="0"/>
              <a:t>T</a:t>
            </a:r>
            <a:r>
              <a:rPr lang="zh-CN" altLang="en-US" sz="1400" dirty="0"/>
              <a:t>ujuan dilaksanakan kliring oleh Bank Indonesia antara lain :</a:t>
            </a:r>
          </a:p>
          <a:p>
            <a:pPr marL="0" lvl="0" indent="0" algn="l" rtl="0">
              <a:spcBef>
                <a:spcPts val="0"/>
              </a:spcBef>
              <a:spcAft>
                <a:spcPts val="0"/>
              </a:spcAft>
              <a:buNone/>
            </a:pPr>
            <a:r>
              <a:rPr lang="zh-CN" altLang="en-US" sz="1400" dirty="0"/>
              <a:t>· Untuk memajukan dan memperlencar lalu lintas pembayaran giral ;</a:t>
            </a:r>
          </a:p>
          <a:p>
            <a:pPr marL="0" lvl="0" indent="0" algn="l" rtl="0">
              <a:spcBef>
                <a:spcPts val="0"/>
              </a:spcBef>
              <a:spcAft>
                <a:spcPts val="0"/>
              </a:spcAft>
              <a:buNone/>
            </a:pPr>
            <a:r>
              <a:rPr lang="zh-CN" altLang="en-US" sz="1400" dirty="0"/>
              <a:t>· Agar perhitungan penyelesaian utang piutang dapat dilaksanakan lebih mudah,aman, dan efisien</a:t>
            </a:r>
          </a:p>
        </p:txBody>
      </p:sp>
      <p:pic>
        <p:nvPicPr>
          <p:cNvPr id="2097168" name="Google Shape;1127;p30"/>
          <p:cNvPicPr preferRelativeResize="0">
            <a:picLocks noGrp="1"/>
          </p:cNvPicPr>
          <p:nvPr>
            <p:ph type="pic" idx="3"/>
          </p:nvPr>
        </p:nvPicPr>
        <p:blipFill rotWithShape="1">
          <a:blip r:embed="rId3">
            <a:alphaModFix/>
          </a:blip>
          <a:srcRect l="18110" r="18110"/>
          <a:stretch>
            <a:fillRect/>
          </a:stretch>
        </p:blipFill>
        <p:spPr>
          <a:xfrm>
            <a:off x="831738" y="610342"/>
            <a:ext cx="2889436" cy="2889436"/>
          </a:xfrm>
          <a:prstGeom prst="roundRect">
            <a:avLst>
              <a:gd name="adj" fmla="val 6064"/>
            </a:avLst>
          </a:prstGeom>
        </p:spPr>
      </p:pic>
      <p:pic>
        <p:nvPicPr>
          <p:cNvPr id="2097169" name="Google Shape;1128;p30"/>
          <p:cNvPicPr preferRelativeResize="0">
            <a:picLocks/>
          </p:cNvPicPr>
          <p:nvPr/>
        </p:nvPicPr>
        <p:blipFill>
          <a:blip r:embed="rId4">
            <a:alphaModFix/>
          </a:blip>
          <a:stretch>
            <a:fillRect/>
          </a:stretch>
        </p:blipFill>
        <p:spPr>
          <a:xfrm>
            <a:off x="7554342" y="0"/>
            <a:ext cx="1122104" cy="96632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3563888" y="627534"/>
            <a:ext cx="5040560" cy="3816424"/>
          </a:xfrm>
        </p:spPr>
        <p:txBody>
          <a:bodyPr/>
          <a:lstStyle/>
          <a:p>
            <a:pPr marL="0" indent="0" algn="just">
              <a:defRPr/>
            </a:pPr>
            <a:r>
              <a:rPr lang="en-US" sz="1200" dirty="0" err="1">
                <a:latin typeface="Arial" pitchFamily="34" charset="0"/>
                <a:cs typeface="Arial" pitchFamily="34" charset="0"/>
              </a:rPr>
              <a:t>Beberapa</a:t>
            </a:r>
            <a:r>
              <a:rPr lang="en-US" sz="1200" dirty="0">
                <a:latin typeface="Arial" pitchFamily="34" charset="0"/>
                <a:cs typeface="Arial" pitchFamily="34" charset="0"/>
              </a:rPr>
              <a:t> </a:t>
            </a:r>
            <a:r>
              <a:rPr lang="en-US" sz="1200" dirty="0" err="1">
                <a:latin typeface="Arial" pitchFamily="34" charset="0"/>
                <a:cs typeface="Arial" pitchFamily="34" charset="0"/>
              </a:rPr>
              <a:t>alasan</a:t>
            </a:r>
            <a:r>
              <a:rPr lang="en-US" sz="1200" dirty="0">
                <a:latin typeface="Arial" pitchFamily="34" charset="0"/>
                <a:cs typeface="Arial" pitchFamily="34" charset="0"/>
              </a:rPr>
              <a:t> </a:t>
            </a:r>
            <a:r>
              <a:rPr lang="en-US" sz="1200" dirty="0" err="1">
                <a:latin typeface="Arial" pitchFamily="34" charset="0"/>
                <a:cs typeface="Arial" pitchFamily="34" charset="0"/>
              </a:rPr>
              <a:t>penolakan</a:t>
            </a:r>
            <a:r>
              <a:rPr lang="en-US" sz="1200" dirty="0">
                <a:latin typeface="Arial" pitchFamily="34" charset="0"/>
                <a:cs typeface="Arial" pitchFamily="34" charset="0"/>
              </a:rPr>
              <a:t> </a:t>
            </a:r>
            <a:r>
              <a:rPr lang="en-US" sz="1200" dirty="0" err="1">
                <a:latin typeface="Arial" pitchFamily="34" charset="0"/>
                <a:cs typeface="Arial" pitchFamily="34" charset="0"/>
              </a:rPr>
              <a:t>kliring</a:t>
            </a:r>
            <a:r>
              <a:rPr lang="en-US" sz="1200" dirty="0">
                <a:latin typeface="Arial" pitchFamily="34" charset="0"/>
                <a:cs typeface="Arial" pitchFamily="34" charset="0"/>
              </a:rPr>
              <a:t> </a:t>
            </a:r>
            <a:r>
              <a:rPr lang="en-US" sz="1200" dirty="0" err="1">
                <a:latin typeface="Arial" pitchFamily="34" charset="0"/>
                <a:cs typeface="Arial" pitchFamily="34" charset="0"/>
              </a:rPr>
              <a:t>pada</a:t>
            </a:r>
            <a:r>
              <a:rPr lang="en-US" sz="1200" dirty="0">
                <a:latin typeface="Arial" pitchFamily="34" charset="0"/>
                <a:cs typeface="Arial" pitchFamily="34" charset="0"/>
              </a:rPr>
              <a:t> </a:t>
            </a:r>
            <a:r>
              <a:rPr lang="en-US" sz="1200" dirty="0" err="1">
                <a:latin typeface="Arial" pitchFamily="34" charset="0"/>
                <a:cs typeface="Arial" pitchFamily="34" charset="0"/>
              </a:rPr>
              <a:t>penerimaan</a:t>
            </a:r>
            <a:r>
              <a:rPr lang="en-US" sz="1200" dirty="0">
                <a:latin typeface="Arial" pitchFamily="34" charset="0"/>
                <a:cs typeface="Arial" pitchFamily="34" charset="0"/>
              </a:rPr>
              <a:t> </a:t>
            </a:r>
            <a:r>
              <a:rPr lang="en-US" sz="1200" dirty="0" err="1">
                <a:latin typeface="Arial" pitchFamily="34" charset="0"/>
                <a:cs typeface="Arial" pitchFamily="34" charset="0"/>
              </a:rPr>
              <a:t>warkat-warkat</a:t>
            </a:r>
            <a:r>
              <a:rPr lang="en-US" sz="1200" dirty="0">
                <a:latin typeface="Arial" pitchFamily="34" charset="0"/>
                <a:cs typeface="Arial" pitchFamily="34" charset="0"/>
              </a:rPr>
              <a:t> </a:t>
            </a:r>
            <a:r>
              <a:rPr lang="en-US" sz="1200" dirty="0" err="1">
                <a:latin typeface="Arial" pitchFamily="34" charset="0"/>
                <a:cs typeface="Arial" pitchFamily="34" charset="0"/>
              </a:rPr>
              <a:t>kliring</a:t>
            </a:r>
            <a:r>
              <a:rPr lang="en-US" sz="1200" dirty="0">
                <a:latin typeface="Arial" pitchFamily="34" charset="0"/>
                <a:cs typeface="Arial" pitchFamily="34" charset="0"/>
              </a:rPr>
              <a:t> </a:t>
            </a:r>
            <a:r>
              <a:rPr lang="en-US" sz="1200" dirty="0" err="1">
                <a:latin typeface="Arial" pitchFamily="34" charset="0"/>
                <a:cs typeface="Arial" pitchFamily="34" charset="0"/>
              </a:rPr>
              <a:t>dalam</a:t>
            </a:r>
            <a:r>
              <a:rPr lang="en-US" sz="1200" dirty="0">
                <a:latin typeface="Arial" pitchFamily="34" charset="0"/>
                <a:cs typeface="Arial" pitchFamily="34" charset="0"/>
              </a:rPr>
              <a:t> </a:t>
            </a:r>
            <a:r>
              <a:rPr lang="en-US" sz="1200" dirty="0" err="1">
                <a:latin typeface="Arial" pitchFamily="34" charset="0"/>
                <a:cs typeface="Arial" pitchFamily="34" charset="0"/>
              </a:rPr>
              <a:t>kliring</a:t>
            </a:r>
            <a:r>
              <a:rPr lang="en-US" sz="1200" dirty="0">
                <a:latin typeface="Arial" pitchFamily="34" charset="0"/>
                <a:cs typeface="Arial" pitchFamily="34" charset="0"/>
              </a:rPr>
              <a:t> </a:t>
            </a:r>
            <a:r>
              <a:rPr lang="en-US" sz="1200" dirty="0" err="1">
                <a:latin typeface="Arial" pitchFamily="34" charset="0"/>
                <a:cs typeface="Arial" pitchFamily="34" charset="0"/>
              </a:rPr>
              <a:t>masuk</a:t>
            </a:r>
            <a:r>
              <a:rPr lang="en-US" sz="1200" dirty="0">
                <a:latin typeface="Arial" pitchFamily="34" charset="0"/>
                <a:cs typeface="Arial" pitchFamily="34" charset="0"/>
              </a:rPr>
              <a:t>. </a:t>
            </a:r>
            <a:r>
              <a:rPr lang="en-US" sz="1200" dirty="0" err="1">
                <a:latin typeface="Arial" pitchFamily="34" charset="0"/>
                <a:cs typeface="Arial" pitchFamily="34" charset="0"/>
              </a:rPr>
              <a:t>Penolakan</a:t>
            </a:r>
            <a:r>
              <a:rPr lang="en-US" sz="1200" dirty="0">
                <a:latin typeface="Arial" pitchFamily="34" charset="0"/>
                <a:cs typeface="Arial" pitchFamily="34" charset="0"/>
              </a:rPr>
              <a:t> </a:t>
            </a:r>
            <a:r>
              <a:rPr lang="en-US" sz="1200" dirty="0" err="1">
                <a:latin typeface="Arial" pitchFamily="34" charset="0"/>
                <a:cs typeface="Arial" pitchFamily="34" charset="0"/>
              </a:rPr>
              <a:t>pembayaran</a:t>
            </a:r>
            <a:r>
              <a:rPr lang="en-US" sz="1200" dirty="0">
                <a:latin typeface="Arial" pitchFamily="34" charset="0"/>
                <a:cs typeface="Arial" pitchFamily="34" charset="0"/>
              </a:rPr>
              <a:t> </a:t>
            </a:r>
            <a:r>
              <a:rPr lang="en-US" sz="1200" dirty="0" err="1">
                <a:latin typeface="Arial" pitchFamily="34" charset="0"/>
                <a:cs typeface="Arial" pitchFamily="34" charset="0"/>
              </a:rPr>
              <a:t>cek</a:t>
            </a:r>
            <a:r>
              <a:rPr lang="en-US" sz="1200" dirty="0">
                <a:latin typeface="Arial" pitchFamily="34" charset="0"/>
                <a:cs typeface="Arial" pitchFamily="34" charset="0"/>
              </a:rPr>
              <a:t> </a:t>
            </a:r>
            <a:r>
              <a:rPr lang="en-US" sz="1200" dirty="0" err="1">
                <a:latin typeface="Arial" pitchFamily="34" charset="0"/>
                <a:cs typeface="Arial" pitchFamily="34" charset="0"/>
              </a:rPr>
              <a:t>atau</a:t>
            </a:r>
            <a:r>
              <a:rPr lang="en-US" sz="1200" dirty="0">
                <a:latin typeface="Arial" pitchFamily="34" charset="0"/>
                <a:cs typeface="Arial" pitchFamily="34" charset="0"/>
              </a:rPr>
              <a:t> BG </a:t>
            </a:r>
            <a:r>
              <a:rPr lang="en-US" sz="1200" dirty="0" err="1">
                <a:latin typeface="Arial" pitchFamily="34" charset="0"/>
                <a:cs typeface="Arial" pitchFamily="34" charset="0"/>
              </a:rPr>
              <a:t>disebabkan</a:t>
            </a:r>
            <a:r>
              <a:rPr lang="en-US" sz="1200" dirty="0">
                <a:latin typeface="Arial" pitchFamily="34" charset="0"/>
                <a:cs typeface="Arial" pitchFamily="34" charset="0"/>
              </a:rPr>
              <a:t>:</a:t>
            </a:r>
          </a:p>
          <a:p>
            <a:pPr marL="530225" indent="-354013" algn="just">
              <a:buSzPct val="100000"/>
              <a:buFont typeface="+mj-lt"/>
              <a:buAutoNum type="alphaLcPeriod"/>
              <a:defRPr/>
            </a:pPr>
            <a:r>
              <a:rPr lang="en-US" sz="1200" dirty="0" err="1">
                <a:latin typeface="Arial" pitchFamily="34" charset="0"/>
                <a:cs typeface="Arial" pitchFamily="34" charset="0"/>
              </a:rPr>
              <a:t>Cek</a:t>
            </a:r>
            <a:r>
              <a:rPr lang="en-US" sz="1200" dirty="0">
                <a:latin typeface="Arial" pitchFamily="34" charset="0"/>
                <a:cs typeface="Arial" pitchFamily="34" charset="0"/>
              </a:rPr>
              <a:t> </a:t>
            </a:r>
            <a:r>
              <a:rPr lang="en-US" sz="1200" dirty="0" err="1">
                <a:latin typeface="Arial" pitchFamily="34" charset="0"/>
                <a:cs typeface="Arial" pitchFamily="34" charset="0"/>
              </a:rPr>
              <a:t>atau</a:t>
            </a:r>
            <a:r>
              <a:rPr lang="en-US" sz="1200" dirty="0">
                <a:latin typeface="Arial" pitchFamily="34" charset="0"/>
                <a:cs typeface="Arial" pitchFamily="34" charset="0"/>
              </a:rPr>
              <a:t> BG </a:t>
            </a:r>
            <a:r>
              <a:rPr lang="en-US" sz="1200" dirty="0" err="1">
                <a:latin typeface="Arial" pitchFamily="34" charset="0"/>
                <a:cs typeface="Arial" pitchFamily="34" charset="0"/>
              </a:rPr>
              <a:t>salah</a:t>
            </a:r>
            <a:endParaRPr lang="en-US" sz="1200" dirty="0">
              <a:latin typeface="Arial" pitchFamily="34" charset="0"/>
              <a:cs typeface="Arial" pitchFamily="34" charset="0"/>
            </a:endParaRPr>
          </a:p>
          <a:p>
            <a:pPr marL="530225" indent="-354013" algn="just">
              <a:buSzPct val="100000"/>
              <a:buFont typeface="+mj-lt"/>
              <a:buAutoNum type="alphaLcPeriod"/>
              <a:defRPr/>
            </a:pPr>
            <a:r>
              <a:rPr lang="en-US" sz="1200" dirty="0" err="1">
                <a:latin typeface="Arial" pitchFamily="34" charset="0"/>
                <a:cs typeface="Arial" pitchFamily="34" charset="0"/>
              </a:rPr>
              <a:t>Tanggal</a:t>
            </a:r>
            <a:r>
              <a:rPr lang="en-US" sz="1200" dirty="0">
                <a:latin typeface="Arial" pitchFamily="34" charset="0"/>
                <a:cs typeface="Arial" pitchFamily="34" charset="0"/>
              </a:rPr>
              <a:t> </a:t>
            </a:r>
            <a:r>
              <a:rPr lang="en-US" sz="1200" dirty="0" err="1">
                <a:latin typeface="Arial" pitchFamily="34" charset="0"/>
                <a:cs typeface="Arial" pitchFamily="34" charset="0"/>
              </a:rPr>
              <a:t>cek</a:t>
            </a:r>
            <a:r>
              <a:rPr lang="en-US" sz="1200" dirty="0">
                <a:latin typeface="Arial" pitchFamily="34" charset="0"/>
                <a:cs typeface="Arial" pitchFamily="34" charset="0"/>
              </a:rPr>
              <a:t> </a:t>
            </a:r>
            <a:r>
              <a:rPr lang="en-US" sz="1200" dirty="0" err="1">
                <a:latin typeface="Arial" pitchFamily="34" charset="0"/>
                <a:cs typeface="Arial" pitchFamily="34" charset="0"/>
              </a:rPr>
              <a:t>atau</a:t>
            </a:r>
            <a:r>
              <a:rPr lang="en-US" sz="1200" dirty="0">
                <a:latin typeface="Arial" pitchFamily="34" charset="0"/>
                <a:cs typeface="Arial" pitchFamily="34" charset="0"/>
              </a:rPr>
              <a:t> BG </a:t>
            </a:r>
            <a:r>
              <a:rPr lang="en-US" sz="1200" dirty="0" err="1">
                <a:latin typeface="Arial" pitchFamily="34" charset="0"/>
                <a:cs typeface="Arial" pitchFamily="34" charset="0"/>
              </a:rPr>
              <a:t>belum</a:t>
            </a:r>
            <a:r>
              <a:rPr lang="en-US" sz="1200" dirty="0">
                <a:latin typeface="Arial" pitchFamily="34" charset="0"/>
                <a:cs typeface="Arial" pitchFamily="34" charset="0"/>
              </a:rPr>
              <a:t> </a:t>
            </a:r>
            <a:r>
              <a:rPr lang="en-US" sz="1200" dirty="0" err="1">
                <a:latin typeface="Arial" pitchFamily="34" charset="0"/>
                <a:cs typeface="Arial" pitchFamily="34" charset="0"/>
              </a:rPr>
              <a:t>jatuh</a:t>
            </a:r>
            <a:r>
              <a:rPr lang="en-US" sz="1200" dirty="0">
                <a:latin typeface="Arial" pitchFamily="34" charset="0"/>
                <a:cs typeface="Arial" pitchFamily="34" charset="0"/>
              </a:rPr>
              <a:t> tempo</a:t>
            </a:r>
          </a:p>
          <a:p>
            <a:pPr marL="530225" indent="-354013" algn="just">
              <a:buSzPct val="100000"/>
              <a:buFont typeface="+mj-lt"/>
              <a:buAutoNum type="alphaLcPeriod"/>
              <a:defRPr/>
            </a:pPr>
            <a:r>
              <a:rPr lang="en-US" sz="1200" dirty="0" err="1">
                <a:latin typeface="Arial" pitchFamily="34" charset="0"/>
                <a:cs typeface="Arial" pitchFamily="34" charset="0"/>
              </a:rPr>
              <a:t>Materai</a:t>
            </a:r>
            <a:r>
              <a:rPr lang="en-US" sz="1200" dirty="0">
                <a:latin typeface="Arial" pitchFamily="34" charset="0"/>
                <a:cs typeface="Arial" pitchFamily="34" charset="0"/>
              </a:rPr>
              <a:t> </a:t>
            </a:r>
            <a:r>
              <a:rPr lang="en-US" sz="1200" dirty="0" err="1">
                <a:latin typeface="Arial" pitchFamily="34" charset="0"/>
                <a:cs typeface="Arial" pitchFamily="34" charset="0"/>
              </a:rPr>
              <a:t>tidak</a:t>
            </a:r>
            <a:r>
              <a:rPr lang="en-US" sz="1200" dirty="0">
                <a:latin typeface="Arial" pitchFamily="34" charset="0"/>
                <a:cs typeface="Arial" pitchFamily="34" charset="0"/>
              </a:rPr>
              <a:t> </a:t>
            </a:r>
            <a:r>
              <a:rPr lang="en-US" sz="1200" dirty="0" err="1">
                <a:latin typeface="Arial" pitchFamily="34" charset="0"/>
                <a:cs typeface="Arial" pitchFamily="34" charset="0"/>
              </a:rPr>
              <a:t>ada</a:t>
            </a:r>
            <a:r>
              <a:rPr lang="en-US" sz="1200" dirty="0">
                <a:latin typeface="Arial" pitchFamily="34" charset="0"/>
                <a:cs typeface="Arial" pitchFamily="34" charset="0"/>
              </a:rPr>
              <a:t> </a:t>
            </a:r>
            <a:r>
              <a:rPr lang="en-US" sz="1200" dirty="0" err="1">
                <a:latin typeface="Arial" pitchFamily="34" charset="0"/>
                <a:cs typeface="Arial" pitchFamily="34" charset="0"/>
              </a:rPr>
              <a:t>atau</a:t>
            </a:r>
            <a:r>
              <a:rPr lang="en-US" sz="1200" dirty="0">
                <a:latin typeface="Arial" pitchFamily="34" charset="0"/>
                <a:cs typeface="Arial" pitchFamily="34" charset="0"/>
              </a:rPr>
              <a:t> </a:t>
            </a:r>
            <a:r>
              <a:rPr lang="en-US" sz="1200" dirty="0" err="1">
                <a:latin typeface="Arial" pitchFamily="34" charset="0"/>
                <a:cs typeface="Arial" pitchFamily="34" charset="0"/>
              </a:rPr>
              <a:t>tidak</a:t>
            </a:r>
            <a:r>
              <a:rPr lang="en-US" sz="1200" dirty="0">
                <a:latin typeface="Arial" pitchFamily="34" charset="0"/>
                <a:cs typeface="Arial" pitchFamily="34" charset="0"/>
              </a:rPr>
              <a:t> </a:t>
            </a:r>
            <a:r>
              <a:rPr lang="en-US" sz="1200" dirty="0" err="1">
                <a:latin typeface="Arial" pitchFamily="34" charset="0"/>
                <a:cs typeface="Arial" pitchFamily="34" charset="0"/>
              </a:rPr>
              <a:t>cukup</a:t>
            </a:r>
            <a:endParaRPr lang="en-US" sz="1200" dirty="0">
              <a:latin typeface="Arial" pitchFamily="34" charset="0"/>
              <a:cs typeface="Arial" pitchFamily="34" charset="0"/>
            </a:endParaRPr>
          </a:p>
          <a:p>
            <a:pPr marL="530225" indent="-354013" algn="just">
              <a:buSzPct val="100000"/>
              <a:buFont typeface="+mj-lt"/>
              <a:buAutoNum type="alphaLcPeriod"/>
              <a:defRPr/>
            </a:pPr>
            <a:r>
              <a:rPr lang="en-US" sz="1200" dirty="0" err="1">
                <a:latin typeface="Arial" pitchFamily="34" charset="0"/>
                <a:cs typeface="Arial" pitchFamily="34" charset="0"/>
              </a:rPr>
              <a:t>Jumlah</a:t>
            </a:r>
            <a:r>
              <a:rPr lang="en-US" sz="1200" dirty="0">
                <a:latin typeface="Arial" pitchFamily="34" charset="0"/>
                <a:cs typeface="Arial" pitchFamily="34" charset="0"/>
              </a:rPr>
              <a:t> yang </a:t>
            </a:r>
            <a:r>
              <a:rPr lang="en-US" sz="1200" dirty="0" err="1">
                <a:latin typeface="Arial" pitchFamily="34" charset="0"/>
                <a:cs typeface="Arial" pitchFamily="34" charset="0"/>
              </a:rPr>
              <a:t>tertulis</a:t>
            </a:r>
            <a:r>
              <a:rPr lang="en-US" sz="1200" dirty="0">
                <a:latin typeface="Arial" pitchFamily="34" charset="0"/>
                <a:cs typeface="Arial" pitchFamily="34" charset="0"/>
              </a:rPr>
              <a:t> di </a:t>
            </a:r>
            <a:r>
              <a:rPr lang="en-US" sz="1200" dirty="0" err="1">
                <a:latin typeface="Arial" pitchFamily="34" charset="0"/>
                <a:cs typeface="Arial" pitchFamily="34" charset="0"/>
              </a:rPr>
              <a:t>angka</a:t>
            </a:r>
            <a:r>
              <a:rPr lang="en-US" sz="1200" dirty="0">
                <a:latin typeface="Arial" pitchFamily="34" charset="0"/>
                <a:cs typeface="Arial" pitchFamily="34" charset="0"/>
              </a:rPr>
              <a:t> &amp; </a:t>
            </a:r>
            <a:r>
              <a:rPr lang="en-US" sz="1200" dirty="0" err="1">
                <a:latin typeface="Arial" pitchFamily="34" charset="0"/>
                <a:cs typeface="Arial" pitchFamily="34" charset="0"/>
              </a:rPr>
              <a:t>huruf</a:t>
            </a:r>
            <a:r>
              <a:rPr lang="en-US" sz="1200" dirty="0">
                <a:latin typeface="Arial" pitchFamily="34" charset="0"/>
                <a:cs typeface="Arial" pitchFamily="34" charset="0"/>
              </a:rPr>
              <a:t> </a:t>
            </a:r>
            <a:r>
              <a:rPr lang="en-US" sz="1200" dirty="0" err="1">
                <a:latin typeface="Arial" pitchFamily="34" charset="0"/>
                <a:cs typeface="Arial" pitchFamily="34" charset="0"/>
              </a:rPr>
              <a:t>berbeda</a:t>
            </a:r>
            <a:endParaRPr lang="en-US" sz="1200" dirty="0">
              <a:latin typeface="Arial" pitchFamily="34" charset="0"/>
              <a:cs typeface="Arial" pitchFamily="34" charset="0"/>
            </a:endParaRPr>
          </a:p>
          <a:p>
            <a:pPr marL="530225" indent="-354013" algn="just">
              <a:buSzPct val="100000"/>
              <a:buFont typeface="+mj-lt"/>
              <a:buAutoNum type="alphaLcPeriod"/>
              <a:defRPr/>
            </a:pPr>
            <a:r>
              <a:rPr lang="en-US" sz="1200" dirty="0" err="1">
                <a:latin typeface="Arial" pitchFamily="34" charset="0"/>
                <a:cs typeface="Arial" pitchFamily="34" charset="0"/>
              </a:rPr>
              <a:t>Tanda</a:t>
            </a:r>
            <a:r>
              <a:rPr lang="en-US" sz="1200" dirty="0">
                <a:latin typeface="Arial" pitchFamily="34" charset="0"/>
                <a:cs typeface="Arial" pitchFamily="34" charset="0"/>
              </a:rPr>
              <a:t> </a:t>
            </a:r>
            <a:r>
              <a:rPr lang="en-US" sz="1200" dirty="0" err="1">
                <a:latin typeface="Arial" pitchFamily="34" charset="0"/>
                <a:cs typeface="Arial" pitchFamily="34" charset="0"/>
              </a:rPr>
              <a:t>tangan</a:t>
            </a:r>
            <a:r>
              <a:rPr lang="en-US" sz="1200" dirty="0">
                <a:latin typeface="Arial" pitchFamily="34" charset="0"/>
                <a:cs typeface="Arial" pitchFamily="34" charset="0"/>
              </a:rPr>
              <a:t> </a:t>
            </a:r>
            <a:r>
              <a:rPr lang="en-US" sz="1200" dirty="0" err="1">
                <a:latin typeface="Arial" pitchFamily="34" charset="0"/>
                <a:cs typeface="Arial" pitchFamily="34" charset="0"/>
              </a:rPr>
              <a:t>tidak</a:t>
            </a:r>
            <a:r>
              <a:rPr lang="en-US" sz="1200" dirty="0">
                <a:latin typeface="Arial" pitchFamily="34" charset="0"/>
                <a:cs typeface="Arial" pitchFamily="34" charset="0"/>
              </a:rPr>
              <a:t> </a:t>
            </a:r>
            <a:r>
              <a:rPr lang="en-US" sz="1200" dirty="0" err="1">
                <a:latin typeface="Arial" pitchFamily="34" charset="0"/>
                <a:cs typeface="Arial" pitchFamily="34" charset="0"/>
              </a:rPr>
              <a:t>sama</a:t>
            </a:r>
            <a:r>
              <a:rPr lang="en-US" sz="1200" dirty="0">
                <a:latin typeface="Arial" pitchFamily="34" charset="0"/>
                <a:cs typeface="Arial" pitchFamily="34" charset="0"/>
              </a:rPr>
              <a:t>/</a:t>
            </a:r>
            <a:r>
              <a:rPr lang="en-US" sz="1200" dirty="0" err="1">
                <a:latin typeface="Arial" pitchFamily="34" charset="0"/>
                <a:cs typeface="Arial" pitchFamily="34" charset="0"/>
              </a:rPr>
              <a:t>berbeda</a:t>
            </a:r>
            <a:endParaRPr lang="en-US" sz="1200" dirty="0">
              <a:latin typeface="Arial" pitchFamily="34" charset="0"/>
              <a:cs typeface="Arial" pitchFamily="34" charset="0"/>
            </a:endParaRPr>
          </a:p>
          <a:p>
            <a:pPr marL="530225" indent="-354013" algn="just">
              <a:buSzPct val="100000"/>
              <a:buFont typeface="+mj-lt"/>
              <a:buAutoNum type="alphaLcPeriod"/>
              <a:defRPr/>
            </a:pPr>
            <a:r>
              <a:rPr lang="en-US" sz="1200" dirty="0" err="1">
                <a:latin typeface="Arial" pitchFamily="34" charset="0"/>
                <a:cs typeface="Arial" pitchFamily="34" charset="0"/>
              </a:rPr>
              <a:t>Coretan</a:t>
            </a:r>
            <a:r>
              <a:rPr lang="en-US" sz="1200" dirty="0">
                <a:latin typeface="Arial" pitchFamily="34" charset="0"/>
                <a:cs typeface="Arial" pitchFamily="34" charset="0"/>
              </a:rPr>
              <a:t> / </a:t>
            </a:r>
            <a:r>
              <a:rPr lang="en-US" sz="1200" dirty="0" err="1">
                <a:latin typeface="Arial" pitchFamily="34" charset="0"/>
                <a:cs typeface="Arial" pitchFamily="34" charset="0"/>
              </a:rPr>
              <a:t>perubahan</a:t>
            </a:r>
            <a:r>
              <a:rPr lang="en-US" sz="1200" dirty="0">
                <a:latin typeface="Arial" pitchFamily="34" charset="0"/>
                <a:cs typeface="Arial" pitchFamily="34" charset="0"/>
              </a:rPr>
              <a:t> </a:t>
            </a:r>
            <a:r>
              <a:rPr lang="en-US" sz="1200" dirty="0" err="1">
                <a:latin typeface="Arial" pitchFamily="34" charset="0"/>
                <a:cs typeface="Arial" pitchFamily="34" charset="0"/>
              </a:rPr>
              <a:t>tidak</a:t>
            </a:r>
            <a:r>
              <a:rPr lang="en-US" sz="1200" dirty="0">
                <a:latin typeface="Arial" pitchFamily="34" charset="0"/>
                <a:cs typeface="Arial" pitchFamily="34" charset="0"/>
              </a:rPr>
              <a:t> </a:t>
            </a:r>
            <a:r>
              <a:rPr lang="en-US" sz="1200" dirty="0" err="1">
                <a:latin typeface="Arial" pitchFamily="34" charset="0"/>
                <a:cs typeface="Arial" pitchFamily="34" charset="0"/>
              </a:rPr>
              <a:t>ditanda</a:t>
            </a:r>
            <a:r>
              <a:rPr lang="en-US" sz="1200" dirty="0">
                <a:latin typeface="Arial" pitchFamily="34" charset="0"/>
                <a:cs typeface="Arial" pitchFamily="34" charset="0"/>
              </a:rPr>
              <a:t> </a:t>
            </a:r>
            <a:r>
              <a:rPr lang="en-US" sz="1200" dirty="0" err="1">
                <a:latin typeface="Arial" pitchFamily="34" charset="0"/>
                <a:cs typeface="Arial" pitchFamily="34" charset="0"/>
              </a:rPr>
              <a:t>tangani</a:t>
            </a:r>
            <a:endParaRPr lang="en-US" sz="1200" dirty="0">
              <a:latin typeface="Arial" pitchFamily="34" charset="0"/>
              <a:cs typeface="Arial" pitchFamily="34" charset="0"/>
            </a:endParaRPr>
          </a:p>
          <a:p>
            <a:pPr marL="530225" indent="-354013" algn="just">
              <a:buSzPct val="100000"/>
              <a:buFont typeface="+mj-lt"/>
              <a:buAutoNum type="alphaLcPeriod"/>
              <a:defRPr/>
            </a:pPr>
            <a:r>
              <a:rPr lang="en-US" sz="1200" dirty="0" err="1">
                <a:latin typeface="Arial" pitchFamily="34" charset="0"/>
                <a:cs typeface="Arial" pitchFamily="34" charset="0"/>
              </a:rPr>
              <a:t>Cek</a:t>
            </a:r>
            <a:r>
              <a:rPr lang="en-US" sz="1200" dirty="0">
                <a:latin typeface="Arial" pitchFamily="34" charset="0"/>
                <a:cs typeface="Arial" pitchFamily="34" charset="0"/>
              </a:rPr>
              <a:t> </a:t>
            </a:r>
            <a:r>
              <a:rPr lang="en-US" sz="1200" dirty="0" err="1">
                <a:latin typeface="Arial" pitchFamily="34" charset="0"/>
                <a:cs typeface="Arial" pitchFamily="34" charset="0"/>
              </a:rPr>
              <a:t>atau</a:t>
            </a:r>
            <a:r>
              <a:rPr lang="en-US" sz="1200" dirty="0">
                <a:latin typeface="Arial" pitchFamily="34" charset="0"/>
                <a:cs typeface="Arial" pitchFamily="34" charset="0"/>
              </a:rPr>
              <a:t> BG </a:t>
            </a:r>
            <a:r>
              <a:rPr lang="en-US" sz="1200" dirty="0" err="1">
                <a:latin typeface="Arial" pitchFamily="34" charset="0"/>
                <a:cs typeface="Arial" pitchFamily="34" charset="0"/>
              </a:rPr>
              <a:t>sudah</a:t>
            </a:r>
            <a:r>
              <a:rPr lang="en-US" sz="1200" dirty="0">
                <a:latin typeface="Arial" pitchFamily="34" charset="0"/>
                <a:cs typeface="Arial" pitchFamily="34" charset="0"/>
              </a:rPr>
              <a:t> </a:t>
            </a:r>
            <a:r>
              <a:rPr lang="en-US" sz="1200" dirty="0" err="1">
                <a:latin typeface="Arial" pitchFamily="34" charset="0"/>
                <a:cs typeface="Arial" pitchFamily="34" charset="0"/>
              </a:rPr>
              <a:t>kadaluarsa</a:t>
            </a:r>
            <a:endParaRPr lang="en-US" sz="1200" dirty="0">
              <a:latin typeface="Arial" pitchFamily="34" charset="0"/>
              <a:cs typeface="Arial" pitchFamily="34" charset="0"/>
            </a:endParaRPr>
          </a:p>
          <a:p>
            <a:pPr marL="530225" indent="-354013" algn="just">
              <a:buSzPct val="100000"/>
              <a:buFont typeface="+mj-lt"/>
              <a:buAutoNum type="alphaLcPeriod"/>
              <a:defRPr/>
            </a:pPr>
            <a:r>
              <a:rPr lang="en-US" sz="1200" dirty="0" err="1">
                <a:latin typeface="Arial" pitchFamily="34" charset="0"/>
                <a:cs typeface="Arial" pitchFamily="34" charset="0"/>
              </a:rPr>
              <a:t>Resi</a:t>
            </a:r>
            <a:r>
              <a:rPr lang="en-US" sz="1200" dirty="0">
                <a:latin typeface="Arial" pitchFamily="34" charset="0"/>
                <a:cs typeface="Arial" pitchFamily="34" charset="0"/>
              </a:rPr>
              <a:t> </a:t>
            </a:r>
            <a:r>
              <a:rPr lang="en-US" sz="1200" dirty="0" err="1">
                <a:latin typeface="Arial" pitchFamily="34" charset="0"/>
                <a:cs typeface="Arial" pitchFamily="34" charset="0"/>
              </a:rPr>
              <a:t>belum</a:t>
            </a:r>
            <a:r>
              <a:rPr lang="en-US" sz="1200" dirty="0">
                <a:latin typeface="Arial" pitchFamily="34" charset="0"/>
                <a:cs typeface="Arial" pitchFamily="34" charset="0"/>
              </a:rPr>
              <a:t> </a:t>
            </a:r>
            <a:r>
              <a:rPr lang="en-US" sz="1200" dirty="0" err="1">
                <a:latin typeface="Arial" pitchFamily="34" charset="0"/>
                <a:cs typeface="Arial" pitchFamily="34" charset="0"/>
              </a:rPr>
              <a:t>kembali</a:t>
            </a:r>
            <a:endParaRPr lang="en-US" sz="1200" dirty="0">
              <a:latin typeface="Arial" pitchFamily="34" charset="0"/>
              <a:cs typeface="Arial" pitchFamily="34" charset="0"/>
            </a:endParaRPr>
          </a:p>
          <a:p>
            <a:pPr marL="530225" indent="-354013" algn="just">
              <a:buSzPct val="100000"/>
              <a:buFont typeface="+mj-lt"/>
              <a:buAutoNum type="alphaLcPeriod"/>
              <a:defRPr/>
            </a:pPr>
            <a:r>
              <a:rPr lang="en-US" sz="1200" dirty="0" err="1">
                <a:latin typeface="Arial" pitchFamily="34" charset="0"/>
                <a:cs typeface="Arial" pitchFamily="34" charset="0"/>
              </a:rPr>
              <a:t>Endorsment</a:t>
            </a:r>
            <a:r>
              <a:rPr lang="en-US" sz="1200" dirty="0">
                <a:latin typeface="Arial" pitchFamily="34" charset="0"/>
                <a:cs typeface="Arial" pitchFamily="34" charset="0"/>
              </a:rPr>
              <a:t> </a:t>
            </a:r>
            <a:r>
              <a:rPr lang="en-US" sz="1200" dirty="0" err="1">
                <a:latin typeface="Arial" pitchFamily="34" charset="0"/>
                <a:cs typeface="Arial" pitchFamily="34" charset="0"/>
              </a:rPr>
              <a:t>cek</a:t>
            </a:r>
            <a:r>
              <a:rPr lang="en-US" sz="1200" dirty="0">
                <a:latin typeface="Arial" pitchFamily="34" charset="0"/>
                <a:cs typeface="Arial" pitchFamily="34" charset="0"/>
              </a:rPr>
              <a:t> </a:t>
            </a:r>
            <a:r>
              <a:rPr lang="en-US" sz="1200" dirty="0" err="1">
                <a:latin typeface="Arial" pitchFamily="34" charset="0"/>
                <a:cs typeface="Arial" pitchFamily="34" charset="0"/>
              </a:rPr>
              <a:t>tidak</a:t>
            </a:r>
            <a:r>
              <a:rPr lang="en-US" sz="1200" dirty="0">
                <a:latin typeface="Arial" pitchFamily="34" charset="0"/>
                <a:cs typeface="Arial" pitchFamily="34" charset="0"/>
              </a:rPr>
              <a:t> </a:t>
            </a:r>
            <a:r>
              <a:rPr lang="en-US" sz="1200" dirty="0" err="1">
                <a:latin typeface="Arial" pitchFamily="34" charset="0"/>
                <a:cs typeface="Arial" pitchFamily="34" charset="0"/>
              </a:rPr>
              <a:t>benar</a:t>
            </a:r>
            <a:endParaRPr lang="en-US" sz="1200" dirty="0">
              <a:latin typeface="Arial" pitchFamily="34" charset="0"/>
              <a:cs typeface="Arial" pitchFamily="34" charset="0"/>
            </a:endParaRPr>
          </a:p>
          <a:p>
            <a:pPr marL="530225" indent="-354013" algn="just">
              <a:buSzPct val="100000"/>
              <a:buFont typeface="+mj-lt"/>
              <a:buAutoNum type="alphaLcPeriod"/>
              <a:defRPr/>
            </a:pPr>
            <a:r>
              <a:rPr lang="en-US" sz="1200" dirty="0" err="1">
                <a:latin typeface="Arial" pitchFamily="34" charset="0"/>
                <a:cs typeface="Arial" pitchFamily="34" charset="0"/>
              </a:rPr>
              <a:t>Rekening</a:t>
            </a:r>
            <a:r>
              <a:rPr lang="en-US" sz="1200" dirty="0">
                <a:latin typeface="Arial" pitchFamily="34" charset="0"/>
                <a:cs typeface="Arial" pitchFamily="34" charset="0"/>
              </a:rPr>
              <a:t> </a:t>
            </a:r>
            <a:r>
              <a:rPr lang="en-US" sz="1200" dirty="0" err="1">
                <a:latin typeface="Arial" pitchFamily="34" charset="0"/>
                <a:cs typeface="Arial" pitchFamily="34" charset="0"/>
              </a:rPr>
              <a:t>sudah</a:t>
            </a:r>
            <a:r>
              <a:rPr lang="en-US" sz="1200" dirty="0">
                <a:latin typeface="Arial" pitchFamily="34" charset="0"/>
                <a:cs typeface="Arial" pitchFamily="34" charset="0"/>
              </a:rPr>
              <a:t> </a:t>
            </a:r>
            <a:r>
              <a:rPr lang="en-US" sz="1200" dirty="0" err="1">
                <a:latin typeface="Arial" pitchFamily="34" charset="0"/>
                <a:cs typeface="Arial" pitchFamily="34" charset="0"/>
              </a:rPr>
              <a:t>ditutup</a:t>
            </a:r>
            <a:endParaRPr lang="en-US" sz="1200" dirty="0">
              <a:latin typeface="Arial" pitchFamily="34" charset="0"/>
              <a:cs typeface="Arial" pitchFamily="34" charset="0"/>
            </a:endParaRPr>
          </a:p>
          <a:p>
            <a:pPr marL="530225" indent="-354013" algn="just">
              <a:buSzPct val="100000"/>
              <a:buFont typeface="+mj-lt"/>
              <a:buAutoNum type="alphaLcPeriod"/>
              <a:defRPr/>
            </a:pPr>
            <a:r>
              <a:rPr lang="en-US" sz="1200" dirty="0" err="1">
                <a:latin typeface="Arial" pitchFamily="34" charset="0"/>
                <a:cs typeface="Arial" pitchFamily="34" charset="0"/>
              </a:rPr>
              <a:t>Dibatalkan</a:t>
            </a:r>
            <a:r>
              <a:rPr lang="en-US" sz="1200" dirty="0">
                <a:latin typeface="Arial" pitchFamily="34" charset="0"/>
                <a:cs typeface="Arial" pitchFamily="34" charset="0"/>
              </a:rPr>
              <a:t> </a:t>
            </a:r>
            <a:r>
              <a:rPr lang="en-US" sz="1200" dirty="0" err="1">
                <a:latin typeface="Arial" pitchFamily="34" charset="0"/>
                <a:cs typeface="Arial" pitchFamily="34" charset="0"/>
              </a:rPr>
              <a:t>penarikan</a:t>
            </a:r>
            <a:endParaRPr lang="en-US" sz="1200" dirty="0">
              <a:latin typeface="Arial" pitchFamily="34" charset="0"/>
              <a:cs typeface="Arial" pitchFamily="34" charset="0"/>
            </a:endParaRPr>
          </a:p>
          <a:p>
            <a:pPr marL="530225" indent="-354013" algn="just">
              <a:buSzPct val="100000"/>
              <a:buFont typeface="+mj-lt"/>
              <a:buAutoNum type="alphaLcPeriod"/>
              <a:defRPr/>
            </a:pPr>
            <a:r>
              <a:rPr lang="en-US" sz="1200" dirty="0" err="1">
                <a:latin typeface="Arial" pitchFamily="34" charset="0"/>
                <a:cs typeface="Arial" pitchFamily="34" charset="0"/>
              </a:rPr>
              <a:t>Rekening</a:t>
            </a:r>
            <a:r>
              <a:rPr lang="en-US" sz="1200" dirty="0">
                <a:latin typeface="Arial" pitchFamily="34" charset="0"/>
                <a:cs typeface="Arial" pitchFamily="34" charset="0"/>
              </a:rPr>
              <a:t> </a:t>
            </a:r>
            <a:r>
              <a:rPr lang="en-US" sz="1200" dirty="0" err="1">
                <a:latin typeface="Arial" pitchFamily="34" charset="0"/>
                <a:cs typeface="Arial" pitchFamily="34" charset="0"/>
              </a:rPr>
              <a:t>diblokir</a:t>
            </a:r>
            <a:r>
              <a:rPr lang="en-US" sz="1200" dirty="0">
                <a:latin typeface="Arial" pitchFamily="34" charset="0"/>
                <a:cs typeface="Arial" pitchFamily="34" charset="0"/>
              </a:rPr>
              <a:t> </a:t>
            </a:r>
            <a:r>
              <a:rPr lang="en-US" sz="1200" dirty="0" err="1">
                <a:latin typeface="Arial" pitchFamily="34" charset="0"/>
                <a:cs typeface="Arial" pitchFamily="34" charset="0"/>
              </a:rPr>
              <a:t>oleh</a:t>
            </a:r>
            <a:r>
              <a:rPr lang="en-US" sz="1200" dirty="0">
                <a:latin typeface="Arial" pitchFamily="34" charset="0"/>
                <a:cs typeface="Arial" pitchFamily="34" charset="0"/>
              </a:rPr>
              <a:t> </a:t>
            </a:r>
            <a:r>
              <a:rPr lang="en-US" sz="1200" dirty="0" err="1">
                <a:latin typeface="Arial" pitchFamily="34" charset="0"/>
                <a:cs typeface="Arial" pitchFamily="34" charset="0"/>
              </a:rPr>
              <a:t>berwajib</a:t>
            </a:r>
            <a:endParaRPr lang="en-US" sz="1200" dirty="0">
              <a:latin typeface="Arial" pitchFamily="34" charset="0"/>
              <a:cs typeface="Arial" pitchFamily="34" charset="0"/>
            </a:endParaRPr>
          </a:p>
          <a:p>
            <a:pPr marL="530225" indent="-354013" algn="just">
              <a:buSzPct val="100000"/>
              <a:buFont typeface="+mj-lt"/>
              <a:buAutoNum type="alphaLcPeriod"/>
              <a:defRPr/>
            </a:pPr>
            <a:r>
              <a:rPr lang="en-US" sz="1200" dirty="0" err="1">
                <a:latin typeface="Arial" pitchFamily="34" charset="0"/>
                <a:cs typeface="Arial" pitchFamily="34" charset="0"/>
              </a:rPr>
              <a:t>Kondisi</a:t>
            </a:r>
            <a:r>
              <a:rPr lang="en-US" sz="1200" dirty="0">
                <a:latin typeface="Arial" pitchFamily="34" charset="0"/>
                <a:cs typeface="Arial" pitchFamily="34" charset="0"/>
              </a:rPr>
              <a:t> </a:t>
            </a:r>
            <a:r>
              <a:rPr lang="en-US" sz="1200" dirty="0" err="1">
                <a:latin typeface="Arial" pitchFamily="34" charset="0"/>
                <a:cs typeface="Arial" pitchFamily="34" charset="0"/>
              </a:rPr>
              <a:t>cek</a:t>
            </a:r>
            <a:r>
              <a:rPr lang="en-US" sz="1200" dirty="0">
                <a:latin typeface="Arial" pitchFamily="34" charset="0"/>
                <a:cs typeface="Arial" pitchFamily="34" charset="0"/>
              </a:rPr>
              <a:t> </a:t>
            </a:r>
            <a:r>
              <a:rPr lang="en-US" sz="1200" dirty="0" err="1">
                <a:latin typeface="Arial" pitchFamily="34" charset="0"/>
                <a:cs typeface="Arial" pitchFamily="34" charset="0"/>
              </a:rPr>
              <a:t>atau</a:t>
            </a:r>
            <a:r>
              <a:rPr lang="en-US" sz="1200" dirty="0">
                <a:latin typeface="Arial" pitchFamily="34" charset="0"/>
                <a:cs typeface="Arial" pitchFamily="34" charset="0"/>
              </a:rPr>
              <a:t> BG </a:t>
            </a:r>
            <a:r>
              <a:rPr lang="en-US" sz="1200" dirty="0" err="1">
                <a:latin typeface="Arial" pitchFamily="34" charset="0"/>
                <a:cs typeface="Arial" pitchFamily="34" charset="0"/>
              </a:rPr>
              <a:t>rusak</a:t>
            </a:r>
            <a:r>
              <a:rPr lang="en-US" sz="1200" dirty="0">
                <a:latin typeface="Arial" pitchFamily="34" charset="0"/>
                <a:cs typeface="Arial" pitchFamily="34" charset="0"/>
              </a:rPr>
              <a:t> </a:t>
            </a:r>
            <a:r>
              <a:rPr lang="en-US" sz="1200" dirty="0" err="1">
                <a:latin typeface="Arial" pitchFamily="34" charset="0"/>
                <a:cs typeface="Arial" pitchFamily="34" charset="0"/>
              </a:rPr>
              <a:t>atau</a:t>
            </a:r>
            <a:r>
              <a:rPr lang="en-US" sz="1200" dirty="0">
                <a:latin typeface="Arial" pitchFamily="34" charset="0"/>
                <a:cs typeface="Arial" pitchFamily="34" charset="0"/>
              </a:rPr>
              <a:t> </a:t>
            </a:r>
            <a:r>
              <a:rPr lang="en-US" sz="1200" dirty="0" err="1">
                <a:latin typeface="Arial" pitchFamily="34" charset="0"/>
                <a:cs typeface="Arial" pitchFamily="34" charset="0"/>
              </a:rPr>
              <a:t>tidak</a:t>
            </a:r>
            <a:r>
              <a:rPr lang="en-US" sz="1200" dirty="0">
                <a:latin typeface="Arial" pitchFamily="34" charset="0"/>
                <a:cs typeface="Arial" pitchFamily="34" charset="0"/>
              </a:rPr>
              <a:t> </a:t>
            </a:r>
            <a:r>
              <a:rPr lang="en-US" sz="1200" dirty="0" err="1">
                <a:latin typeface="Arial" pitchFamily="34" charset="0"/>
                <a:cs typeface="Arial" pitchFamily="34" charset="0"/>
              </a:rPr>
              <a:t>sempurna</a:t>
            </a:r>
            <a:endParaRPr lang="en-US" sz="1200" dirty="0">
              <a:latin typeface="Arial" pitchFamily="34" charset="0"/>
              <a:cs typeface="Arial" pitchFamily="34" charset="0"/>
            </a:endParaRPr>
          </a:p>
          <a:p>
            <a:pPr marL="530225" indent="-354013" algn="just">
              <a:buSzPct val="100000"/>
              <a:buFont typeface="+mj-lt"/>
              <a:buAutoNum type="alphaLcPeriod"/>
              <a:defRPr/>
            </a:pPr>
            <a:r>
              <a:rPr lang="en-US" sz="1200" dirty="0">
                <a:latin typeface="Arial" pitchFamily="34" charset="0"/>
                <a:cs typeface="Arial" pitchFamily="34" charset="0"/>
              </a:rPr>
              <a:t>Dan </a:t>
            </a:r>
            <a:r>
              <a:rPr lang="en-US" sz="1200" dirty="0" err="1">
                <a:latin typeface="Arial" pitchFamily="34" charset="0"/>
                <a:cs typeface="Arial" pitchFamily="34" charset="0"/>
              </a:rPr>
              <a:t>alasan</a:t>
            </a:r>
            <a:r>
              <a:rPr lang="en-US" sz="1200" dirty="0">
                <a:latin typeface="Arial" pitchFamily="34" charset="0"/>
                <a:cs typeface="Arial" pitchFamily="34" charset="0"/>
              </a:rPr>
              <a:t> </a:t>
            </a:r>
            <a:r>
              <a:rPr lang="en-US" sz="1200" dirty="0" err="1">
                <a:latin typeface="Arial" pitchFamily="34" charset="0"/>
                <a:cs typeface="Arial" pitchFamily="34" charset="0"/>
              </a:rPr>
              <a:t>lainnya</a:t>
            </a:r>
            <a:endParaRPr lang="en-US" sz="1200" dirty="0"/>
          </a:p>
          <a:p>
            <a:endParaRPr lang="id-ID" dirty="0"/>
          </a:p>
        </p:txBody>
      </p:sp>
      <p:pic>
        <p:nvPicPr>
          <p:cNvPr id="6" name="Picture Placeholder 5"/>
          <p:cNvPicPr>
            <a:picLocks noGrp="1" noChangeAspect="1"/>
          </p:cNvPicPr>
          <p:nvPr>
            <p:ph type="pic" idx="3"/>
          </p:nvPr>
        </p:nvPicPr>
        <p:blipFill>
          <a:blip r:embed="rId2">
            <a:extLst>
              <a:ext uri="{28A0092B-C50C-407E-A947-70E740481C1C}">
                <a14:useLocalDpi xmlns:a14="http://schemas.microsoft.com/office/drawing/2010/main" val="0"/>
              </a:ext>
            </a:extLst>
          </a:blip>
          <a:srcRect l="15840" r="15840"/>
          <a:stretch>
            <a:fillRect/>
          </a:stretch>
        </p:blipFill>
        <p:spPr>
          <a:xfrm>
            <a:off x="899592" y="1419622"/>
            <a:ext cx="2520280" cy="2333625"/>
          </a:xfrm>
        </p:spPr>
      </p:pic>
    </p:spTree>
    <p:extLst>
      <p:ext uri="{BB962C8B-B14F-4D97-AF65-F5344CB8AC3E}">
        <p14:creationId xmlns:p14="http://schemas.microsoft.com/office/powerpoint/2010/main" val="351340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048602" name="Google Shape;1134;p31"/>
          <p:cNvSpPr txBox="1">
            <a:spLocks noGrp="1"/>
          </p:cNvSpPr>
          <p:nvPr>
            <p:ph type="subTitle" idx="1"/>
          </p:nvPr>
        </p:nvSpPr>
        <p:spPr>
          <a:xfrm>
            <a:off x="713225" y="593112"/>
            <a:ext cx="3993487" cy="36955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b="1" dirty="0"/>
              <a:t>3.    </a:t>
            </a:r>
            <a:r>
              <a:rPr lang="en-US" altLang="zh-CN" b="1" dirty="0" err="1"/>
              <a:t>Inkaso</a:t>
            </a:r>
            <a:r>
              <a:rPr lang="en-US" altLang="zh-CN" b="1" dirty="0"/>
              <a:t> </a:t>
            </a:r>
            <a:endParaRPr lang="zh-CN" altLang="en-US" dirty="0"/>
          </a:p>
          <a:p>
            <a:pPr marL="0" lvl="0" indent="0" algn="l" rtl="0">
              <a:spcBef>
                <a:spcPts val="0"/>
              </a:spcBef>
              <a:spcAft>
                <a:spcPts val="0"/>
              </a:spcAft>
              <a:buNone/>
            </a:pPr>
            <a:r>
              <a:rPr lang="en-US" altLang="zh-CN" dirty="0"/>
              <a:t>       </a:t>
            </a:r>
            <a:r>
              <a:rPr lang="en-US" altLang="zh-CN" dirty="0" err="1"/>
              <a:t>Inkaso</a:t>
            </a:r>
            <a:r>
              <a:rPr lang="en-US" altLang="zh-CN" dirty="0"/>
              <a:t> </a:t>
            </a:r>
            <a:r>
              <a:rPr lang="zh-CN" altLang="en-US" dirty="0"/>
              <a:t>merupakan jasa bank untuk menagihkan warkat warkat yang berasal dari luar kota atau luar negeri. Sebagai contoh apabila kita memperoleh</a:t>
            </a:r>
            <a:r>
              <a:rPr lang="en-US" altLang="zh-CN" dirty="0"/>
              <a:t> </a:t>
            </a:r>
            <a:r>
              <a:rPr lang="zh-CN" altLang="en-US" dirty="0"/>
              <a:t>selembar cek yang di terbitkan oleh bank di kota bandung, maka cek tersebutdapat di cairkan di Jakarta melalui jasa inkaso.Adapun warkat warkat yang dapat diinkasokan atau ditagihkan adalah warkatwarkat yang berasal dari luar kota atau luar negri </a:t>
            </a:r>
            <a:r>
              <a:rPr lang="en-US" altLang="zh-CN" dirty="0" err="1"/>
              <a:t>seperti</a:t>
            </a:r>
            <a:r>
              <a:rPr lang="en-US" altLang="zh-CN" dirty="0"/>
              <a:t> : </a:t>
            </a:r>
            <a:endParaRPr lang="zh-CN" altLang="en-US" dirty="0"/>
          </a:p>
          <a:p>
            <a:pPr lvl="0" algn="l" rtl="0">
              <a:spcBef>
                <a:spcPts val="0"/>
              </a:spcBef>
              <a:spcAft>
                <a:spcPts val="0"/>
              </a:spcAft>
              <a:buFont typeface="Arial"/>
              <a:buChar char="•"/>
            </a:pPr>
            <a:r>
              <a:rPr lang="en-US" altLang="zh-CN" dirty="0" err="1"/>
              <a:t>Cek</a:t>
            </a:r>
            <a:r>
              <a:rPr lang="en-US" altLang="zh-CN" dirty="0"/>
              <a:t> </a:t>
            </a:r>
            <a:endParaRPr lang="zh-CN" altLang="en-US" dirty="0"/>
          </a:p>
          <a:p>
            <a:pPr lvl="0" algn="l" rtl="0">
              <a:spcBef>
                <a:spcPts val="0"/>
              </a:spcBef>
              <a:spcAft>
                <a:spcPts val="0"/>
              </a:spcAft>
              <a:buFont typeface="Arial"/>
              <a:buChar char="•"/>
            </a:pPr>
            <a:r>
              <a:rPr lang="en-US" altLang="zh-CN" dirty="0" err="1"/>
              <a:t>Bilyet</a:t>
            </a:r>
            <a:r>
              <a:rPr lang="en-US" altLang="zh-CN" dirty="0"/>
              <a:t> </a:t>
            </a:r>
            <a:endParaRPr lang="zh-CN" altLang="en-US" dirty="0"/>
          </a:p>
          <a:p>
            <a:pPr lvl="0" algn="l" rtl="0">
              <a:spcBef>
                <a:spcPts val="0"/>
              </a:spcBef>
              <a:spcAft>
                <a:spcPts val="0"/>
              </a:spcAft>
              <a:buFont typeface="Arial"/>
              <a:buChar char="•"/>
            </a:pPr>
            <a:r>
              <a:rPr lang="en-US" altLang="zh-CN" dirty="0"/>
              <a:t>Giro</a:t>
            </a:r>
            <a:endParaRPr lang="zh-CN" altLang="en-US" dirty="0"/>
          </a:p>
          <a:p>
            <a:pPr lvl="0" algn="l" rtl="0">
              <a:spcBef>
                <a:spcPts val="0"/>
              </a:spcBef>
              <a:spcAft>
                <a:spcPts val="0"/>
              </a:spcAft>
              <a:buFont typeface="Arial"/>
              <a:buChar char="•"/>
            </a:pPr>
            <a:r>
              <a:rPr lang="en-US" altLang="zh-CN" dirty="0" err="1"/>
              <a:t>Kupon</a:t>
            </a:r>
            <a:r>
              <a:rPr lang="en-US" altLang="zh-CN" dirty="0"/>
              <a:t> </a:t>
            </a:r>
            <a:endParaRPr lang="zh-CN" altLang="en-US" dirty="0"/>
          </a:p>
          <a:p>
            <a:pPr lvl="0" algn="l" rtl="0">
              <a:spcBef>
                <a:spcPts val="0"/>
              </a:spcBef>
              <a:spcAft>
                <a:spcPts val="0"/>
              </a:spcAft>
              <a:buFont typeface="Arial"/>
              <a:buChar char="•"/>
            </a:pPr>
            <a:r>
              <a:rPr lang="en-US" altLang="zh-CN" dirty="0" err="1"/>
              <a:t>Deviden</a:t>
            </a:r>
            <a:endParaRPr lang="zh-CN" altLang="en-US" dirty="0"/>
          </a:p>
        </p:txBody>
      </p:sp>
      <p:pic>
        <p:nvPicPr>
          <p:cNvPr id="2097162" name="Google Shape;1135;p31"/>
          <p:cNvPicPr preferRelativeResize="0">
            <a:picLocks noGrp="1"/>
          </p:cNvPicPr>
          <p:nvPr>
            <p:ph type="pic" idx="2"/>
          </p:nvPr>
        </p:nvPicPr>
        <p:blipFill rotWithShape="1">
          <a:blip r:embed="rId3">
            <a:alphaModFix/>
          </a:blip>
          <a:srcRect l="16667" r="16667"/>
          <a:stretch>
            <a:fillRect/>
          </a:stretch>
        </p:blipFill>
        <p:spPr>
          <a:xfrm>
            <a:off x="5288157" y="539500"/>
            <a:ext cx="3376490" cy="3376488"/>
          </a:xfrm>
          <a:prstGeom prst="roundRect">
            <a:avLst>
              <a:gd name="adj" fmla="val 7186"/>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sp>
        <p:nvSpPr>
          <p:cNvPr id="1048581" name="Google Shape;1141;p32"/>
          <p:cNvSpPr txBox="1"/>
          <p:nvPr/>
        </p:nvSpPr>
        <p:spPr>
          <a:xfrm>
            <a:off x="3966326" y="458318"/>
            <a:ext cx="4538534" cy="4327187"/>
          </a:xfrm>
          <a:prstGeom prst="rect">
            <a:avLst/>
          </a:prstGeom>
          <a:noFill/>
          <a:ln>
            <a:noFill/>
          </a:ln>
        </p:spPr>
        <p:txBody>
          <a:bodyPr spcFirstLastPara="1" wrap="square" lIns="91425" tIns="91425" rIns="91425" bIns="91425" anchor="t" anchorCtr="0">
            <a:noAutofit/>
          </a:bodyPr>
          <a:lstStyle/>
          <a:p>
            <a:pPr marL="139700" lvl="0" indent="0" algn="l" rtl="0">
              <a:lnSpc>
                <a:spcPct val="115000"/>
              </a:lnSpc>
              <a:spcBef>
                <a:spcPts val="0"/>
              </a:spcBef>
              <a:spcAft>
                <a:spcPts val="0"/>
              </a:spcAft>
              <a:buNone/>
            </a:pPr>
            <a:r>
              <a:rPr lang="en-US" altLang="zh-CN" sz="1600" b="1" dirty="0">
                <a:latin typeface="Asap"/>
                <a:ea typeface="Asap"/>
                <a:cs typeface="Asap"/>
                <a:sym typeface="Asap"/>
              </a:rPr>
              <a:t>4.   Letter of Credit </a:t>
            </a:r>
            <a:endParaRPr sz="1600" dirty="0">
              <a:latin typeface="Asap"/>
              <a:ea typeface="Asap"/>
              <a:cs typeface="Asap"/>
              <a:sym typeface="Asap"/>
            </a:endParaRPr>
          </a:p>
          <a:p>
            <a:pPr marL="139700" lvl="0" indent="0" algn="l" rtl="0">
              <a:lnSpc>
                <a:spcPct val="115000"/>
              </a:lnSpc>
              <a:spcBef>
                <a:spcPts val="0"/>
              </a:spcBef>
              <a:spcAft>
                <a:spcPts val="0"/>
              </a:spcAft>
              <a:buNone/>
            </a:pPr>
            <a:r>
              <a:rPr lang="en-US" altLang="zh-CN" sz="1600" dirty="0">
                <a:latin typeface="Asap"/>
                <a:ea typeface="Asap"/>
                <a:cs typeface="Asap"/>
                <a:sym typeface="Asap"/>
              </a:rPr>
              <a:t>      </a:t>
            </a:r>
            <a:r>
              <a:rPr lang="en-US" altLang="zh-CN" dirty="0">
                <a:latin typeface="Asap"/>
                <a:ea typeface="Asap"/>
                <a:cs typeface="Asap"/>
                <a:sym typeface="Asap"/>
              </a:rPr>
              <a:t>Letter of credit ( L/C ) </a:t>
            </a:r>
            <a:r>
              <a:rPr lang="en-US" altLang="zh-CN" dirty="0" err="1">
                <a:latin typeface="Asap"/>
                <a:ea typeface="Asap"/>
                <a:cs typeface="Asap"/>
                <a:sym typeface="Asap"/>
              </a:rPr>
              <a:t>merupakan</a:t>
            </a:r>
            <a:r>
              <a:rPr lang="en-US" altLang="zh-CN" dirty="0">
                <a:latin typeface="Asap"/>
                <a:ea typeface="Asap"/>
                <a:cs typeface="Asap"/>
                <a:sym typeface="Asap"/>
              </a:rPr>
              <a:t> salah </a:t>
            </a:r>
            <a:r>
              <a:rPr lang="en-US" altLang="zh-CN" dirty="0" err="1">
                <a:latin typeface="Asap"/>
                <a:ea typeface="Asap"/>
                <a:cs typeface="Asap"/>
                <a:sym typeface="Asap"/>
              </a:rPr>
              <a:t>satu</a:t>
            </a:r>
            <a:r>
              <a:rPr lang="en-US" altLang="zh-CN" dirty="0">
                <a:latin typeface="Asap"/>
                <a:ea typeface="Asap"/>
                <a:cs typeface="Asap"/>
                <a:sym typeface="Asap"/>
              </a:rPr>
              <a:t> </a:t>
            </a:r>
            <a:r>
              <a:rPr lang="en-US" altLang="zh-CN" dirty="0" err="1">
                <a:latin typeface="Asap"/>
                <a:ea typeface="Asap"/>
                <a:cs typeface="Asap"/>
                <a:sym typeface="Asap"/>
              </a:rPr>
              <a:t>jasa</a:t>
            </a:r>
            <a:r>
              <a:rPr lang="en-US" altLang="zh-CN" dirty="0">
                <a:latin typeface="Asap"/>
                <a:ea typeface="Asap"/>
                <a:cs typeface="Asap"/>
                <a:sym typeface="Asap"/>
              </a:rPr>
              <a:t> bank yang </a:t>
            </a:r>
            <a:r>
              <a:rPr lang="en-US" altLang="zh-CN" dirty="0" err="1">
                <a:latin typeface="Asap"/>
                <a:ea typeface="Asap"/>
                <a:cs typeface="Asap"/>
                <a:sym typeface="Asap"/>
              </a:rPr>
              <a:t>diberikankepada</a:t>
            </a:r>
            <a:r>
              <a:rPr lang="en-US" altLang="zh-CN" dirty="0">
                <a:latin typeface="Asap"/>
                <a:ea typeface="Asap"/>
                <a:cs typeface="Asap"/>
                <a:sym typeface="Asap"/>
              </a:rPr>
              <a:t> </a:t>
            </a:r>
            <a:r>
              <a:rPr lang="en-US" altLang="zh-CN" dirty="0" err="1">
                <a:latin typeface="Asap"/>
                <a:ea typeface="Asap"/>
                <a:cs typeface="Asap"/>
                <a:sym typeface="Asap"/>
              </a:rPr>
              <a:t>masyarakat</a:t>
            </a:r>
            <a:r>
              <a:rPr lang="en-US" altLang="zh-CN" dirty="0">
                <a:latin typeface="Asap"/>
                <a:ea typeface="Asap"/>
                <a:cs typeface="Asap"/>
                <a:sym typeface="Asap"/>
              </a:rPr>
              <a:t> </a:t>
            </a:r>
            <a:r>
              <a:rPr lang="en-US" altLang="zh-CN" dirty="0" err="1">
                <a:latin typeface="Asap"/>
                <a:ea typeface="Asap"/>
                <a:cs typeface="Asap"/>
                <a:sym typeface="Asap"/>
              </a:rPr>
              <a:t>untuk</a:t>
            </a:r>
            <a:r>
              <a:rPr lang="en-US" altLang="zh-CN" dirty="0">
                <a:latin typeface="Asap"/>
                <a:ea typeface="Asap"/>
                <a:cs typeface="Asap"/>
                <a:sym typeface="Asap"/>
              </a:rPr>
              <a:t> </a:t>
            </a:r>
            <a:r>
              <a:rPr lang="en-US" altLang="zh-CN" dirty="0" err="1">
                <a:latin typeface="Asap"/>
                <a:ea typeface="Asap"/>
                <a:cs typeface="Asap"/>
                <a:sym typeface="Asap"/>
              </a:rPr>
              <a:t>memperlancar</a:t>
            </a:r>
            <a:r>
              <a:rPr lang="en-US" altLang="zh-CN" dirty="0">
                <a:latin typeface="Asap"/>
                <a:ea typeface="Asap"/>
                <a:cs typeface="Asap"/>
                <a:sym typeface="Asap"/>
              </a:rPr>
              <a:t> </a:t>
            </a:r>
            <a:r>
              <a:rPr lang="en-US" altLang="zh-CN" dirty="0" err="1">
                <a:latin typeface="Asap"/>
                <a:ea typeface="Asap"/>
                <a:cs typeface="Asap"/>
                <a:sym typeface="Asap"/>
              </a:rPr>
              <a:t>arus</a:t>
            </a:r>
            <a:r>
              <a:rPr lang="en-US" altLang="zh-CN" dirty="0">
                <a:latin typeface="Asap"/>
                <a:ea typeface="Asap"/>
                <a:cs typeface="Asap"/>
                <a:sym typeface="Asap"/>
              </a:rPr>
              <a:t> </a:t>
            </a:r>
            <a:r>
              <a:rPr lang="en-US" altLang="zh-CN" dirty="0" err="1">
                <a:latin typeface="Asap"/>
                <a:ea typeface="Asap"/>
                <a:cs typeface="Asap"/>
                <a:sym typeface="Asap"/>
              </a:rPr>
              <a:t>barang</a:t>
            </a:r>
            <a:r>
              <a:rPr lang="en-US" altLang="zh-CN" dirty="0">
                <a:latin typeface="Asap"/>
                <a:ea typeface="Asap"/>
                <a:cs typeface="Asap"/>
                <a:sym typeface="Asap"/>
              </a:rPr>
              <a:t> ( </a:t>
            </a:r>
            <a:r>
              <a:rPr lang="en-US" altLang="zh-CN" dirty="0" err="1">
                <a:latin typeface="Asap"/>
                <a:ea typeface="Asap"/>
                <a:cs typeface="Asap"/>
                <a:sym typeface="Asap"/>
              </a:rPr>
              <a:t>ekspor</a:t>
            </a:r>
            <a:r>
              <a:rPr lang="en-US" altLang="zh-CN" dirty="0">
                <a:latin typeface="Asap"/>
                <a:ea typeface="Asap"/>
                <a:cs typeface="Asap"/>
                <a:sym typeface="Asap"/>
              </a:rPr>
              <a:t> </a:t>
            </a:r>
            <a:r>
              <a:rPr lang="en-US" altLang="zh-CN" dirty="0" err="1">
                <a:latin typeface="Asap"/>
                <a:ea typeface="Asap"/>
                <a:cs typeface="Asap"/>
                <a:sym typeface="Asap"/>
              </a:rPr>
              <a:t>impor</a:t>
            </a:r>
            <a:r>
              <a:rPr lang="en-US" altLang="zh-CN" dirty="0">
                <a:latin typeface="Asap"/>
                <a:ea typeface="Asap"/>
                <a:cs typeface="Asap"/>
                <a:sym typeface="Asap"/>
              </a:rPr>
              <a:t> ) </a:t>
            </a:r>
            <a:r>
              <a:rPr lang="en-US" altLang="zh-CN" dirty="0" err="1">
                <a:latin typeface="Asap"/>
                <a:ea typeface="Asap"/>
                <a:cs typeface="Asap"/>
                <a:sym typeface="Asap"/>
              </a:rPr>
              <a:t>termasuk</a:t>
            </a:r>
            <a:r>
              <a:rPr lang="en-US" altLang="zh-CN" dirty="0">
                <a:latin typeface="Asap"/>
                <a:ea typeface="Asap"/>
                <a:cs typeface="Asap"/>
                <a:sym typeface="Asap"/>
              </a:rPr>
              <a:t> </a:t>
            </a:r>
            <a:r>
              <a:rPr lang="en-US" altLang="zh-CN" dirty="0" err="1">
                <a:latin typeface="Asap"/>
                <a:ea typeface="Asap"/>
                <a:cs typeface="Asap"/>
                <a:sym typeface="Asap"/>
              </a:rPr>
              <a:t>barang</a:t>
            </a:r>
            <a:r>
              <a:rPr lang="en-US" altLang="zh-CN" dirty="0">
                <a:latin typeface="Asap"/>
                <a:ea typeface="Asap"/>
                <a:cs typeface="Asap"/>
                <a:sym typeface="Asap"/>
              </a:rPr>
              <a:t> </a:t>
            </a:r>
            <a:r>
              <a:rPr lang="en-US" altLang="zh-CN" dirty="0" err="1">
                <a:latin typeface="Asap"/>
                <a:ea typeface="Asap"/>
                <a:cs typeface="Asap"/>
                <a:sym typeface="Asap"/>
              </a:rPr>
              <a:t>dalam</a:t>
            </a:r>
            <a:r>
              <a:rPr lang="en-US" altLang="zh-CN" dirty="0">
                <a:latin typeface="Asap"/>
                <a:ea typeface="Asap"/>
                <a:cs typeface="Asap"/>
                <a:sym typeface="Asap"/>
              </a:rPr>
              <a:t> </a:t>
            </a:r>
            <a:r>
              <a:rPr lang="en-US" altLang="zh-CN" dirty="0" err="1">
                <a:latin typeface="Asap"/>
                <a:ea typeface="Asap"/>
                <a:cs typeface="Asap"/>
                <a:sym typeface="Asap"/>
              </a:rPr>
              <a:t>negri</a:t>
            </a:r>
            <a:r>
              <a:rPr lang="en-US" altLang="zh-CN" dirty="0">
                <a:latin typeface="Asap"/>
                <a:ea typeface="Asap"/>
                <a:cs typeface="Asap"/>
                <a:sym typeface="Asap"/>
              </a:rPr>
              <a:t> ( </a:t>
            </a:r>
            <a:r>
              <a:rPr lang="en-US" altLang="zh-CN" dirty="0" err="1">
                <a:latin typeface="Asap"/>
                <a:ea typeface="Asap"/>
                <a:cs typeface="Asap"/>
                <a:sym typeface="Asap"/>
              </a:rPr>
              <a:t>antar</a:t>
            </a:r>
            <a:r>
              <a:rPr lang="en-US" altLang="zh-CN" dirty="0">
                <a:latin typeface="Asap"/>
                <a:ea typeface="Asap"/>
                <a:cs typeface="Asap"/>
                <a:sym typeface="Asap"/>
              </a:rPr>
              <a:t> </a:t>
            </a:r>
            <a:r>
              <a:rPr lang="en-US" altLang="zh-CN" dirty="0" err="1">
                <a:latin typeface="Asap"/>
                <a:ea typeface="Asap"/>
                <a:cs typeface="Asap"/>
                <a:sym typeface="Asap"/>
              </a:rPr>
              <a:t>pulau</a:t>
            </a:r>
            <a:r>
              <a:rPr lang="en-US" altLang="zh-CN" dirty="0">
                <a:latin typeface="Asap"/>
                <a:ea typeface="Asap"/>
                <a:cs typeface="Asap"/>
                <a:sym typeface="Asap"/>
              </a:rPr>
              <a:t> ). </a:t>
            </a:r>
            <a:r>
              <a:rPr lang="en-US" altLang="zh-CN" dirty="0" err="1">
                <a:latin typeface="Asap"/>
                <a:ea typeface="Asap"/>
                <a:cs typeface="Asap"/>
                <a:sym typeface="Asap"/>
              </a:rPr>
              <a:t>Kegunaan</a:t>
            </a:r>
            <a:r>
              <a:rPr lang="en-US" altLang="zh-CN" dirty="0">
                <a:latin typeface="Asap"/>
                <a:ea typeface="Asap"/>
                <a:cs typeface="Asap"/>
                <a:sym typeface="Asap"/>
              </a:rPr>
              <a:t> letter of credit </a:t>
            </a:r>
            <a:r>
              <a:rPr lang="en-US" altLang="zh-CN" dirty="0" err="1">
                <a:latin typeface="Asap"/>
                <a:ea typeface="Asap"/>
                <a:cs typeface="Asap"/>
                <a:sym typeface="Asap"/>
              </a:rPr>
              <a:t>adalah</a:t>
            </a:r>
            <a:r>
              <a:rPr lang="en-US" altLang="zh-CN" dirty="0">
                <a:latin typeface="Asap"/>
                <a:ea typeface="Asap"/>
                <a:cs typeface="Asap"/>
                <a:sym typeface="Asap"/>
              </a:rPr>
              <a:t> </a:t>
            </a:r>
            <a:r>
              <a:rPr lang="en-US" altLang="zh-CN" dirty="0" err="1">
                <a:latin typeface="Asap"/>
                <a:ea typeface="Asap"/>
                <a:cs typeface="Asap"/>
                <a:sym typeface="Asap"/>
              </a:rPr>
              <a:t>untukmenampung</a:t>
            </a:r>
            <a:r>
              <a:rPr lang="en-US" altLang="zh-CN" dirty="0">
                <a:latin typeface="Asap"/>
                <a:ea typeface="Asap"/>
                <a:cs typeface="Asap"/>
                <a:sym typeface="Asap"/>
              </a:rPr>
              <a:t> dan </a:t>
            </a:r>
            <a:r>
              <a:rPr lang="en-US" altLang="zh-CN" dirty="0" err="1">
                <a:latin typeface="Asap"/>
                <a:ea typeface="Asap"/>
                <a:cs typeface="Asap"/>
                <a:sym typeface="Asap"/>
              </a:rPr>
              <a:t>menyelesaikan</a:t>
            </a:r>
            <a:r>
              <a:rPr lang="en-US" altLang="zh-CN" dirty="0">
                <a:latin typeface="Asap"/>
                <a:ea typeface="Asap"/>
                <a:cs typeface="Asap"/>
                <a:sym typeface="Asap"/>
              </a:rPr>
              <a:t> </a:t>
            </a:r>
            <a:r>
              <a:rPr lang="en-US" altLang="zh-CN" dirty="0" err="1">
                <a:latin typeface="Asap"/>
                <a:ea typeface="Asap"/>
                <a:cs typeface="Asap"/>
                <a:sym typeface="Asap"/>
              </a:rPr>
              <a:t>kesulitan</a:t>
            </a:r>
            <a:r>
              <a:rPr lang="en-US" altLang="zh-CN" dirty="0">
                <a:latin typeface="Asap"/>
                <a:ea typeface="Asap"/>
                <a:cs typeface="Asap"/>
                <a:sym typeface="Asap"/>
              </a:rPr>
              <a:t> </a:t>
            </a:r>
            <a:r>
              <a:rPr lang="en-US" altLang="zh-CN" dirty="0" err="1">
                <a:latin typeface="Asap"/>
                <a:ea typeface="Asap"/>
                <a:cs typeface="Asap"/>
                <a:sym typeface="Asap"/>
              </a:rPr>
              <a:t>dari</a:t>
            </a:r>
            <a:r>
              <a:rPr lang="en-US" altLang="zh-CN" dirty="0">
                <a:latin typeface="Asap"/>
                <a:ea typeface="Asap"/>
                <a:cs typeface="Asap"/>
                <a:sym typeface="Asap"/>
              </a:rPr>
              <a:t> </a:t>
            </a:r>
            <a:r>
              <a:rPr lang="en-US" altLang="zh-CN" dirty="0" err="1">
                <a:latin typeface="Asap"/>
                <a:ea typeface="Asap"/>
                <a:cs typeface="Asap"/>
                <a:sym typeface="Asap"/>
              </a:rPr>
              <a:t>pihak</a:t>
            </a:r>
            <a:r>
              <a:rPr lang="en-US" altLang="zh-CN" dirty="0">
                <a:latin typeface="Asap"/>
                <a:ea typeface="Asap"/>
                <a:cs typeface="Asap"/>
                <a:sym typeface="Asap"/>
              </a:rPr>
              <a:t> </a:t>
            </a:r>
            <a:r>
              <a:rPr lang="en-US" altLang="zh-CN" dirty="0" err="1">
                <a:latin typeface="Asap"/>
                <a:ea typeface="Asap"/>
                <a:cs typeface="Asap"/>
                <a:sym typeface="Asap"/>
              </a:rPr>
              <a:t>pembeli</a:t>
            </a:r>
            <a:r>
              <a:rPr lang="en-US" altLang="zh-CN" dirty="0">
                <a:latin typeface="Asap"/>
                <a:ea typeface="Asap"/>
                <a:cs typeface="Asap"/>
                <a:sym typeface="Asap"/>
              </a:rPr>
              <a:t> ( importer ) </a:t>
            </a:r>
            <a:r>
              <a:rPr lang="en-US" altLang="zh-CN" dirty="0" err="1">
                <a:latin typeface="Asap"/>
                <a:ea typeface="Asap"/>
                <a:cs typeface="Asap"/>
                <a:sym typeface="Asap"/>
              </a:rPr>
              <a:t>maupun</a:t>
            </a:r>
            <a:r>
              <a:rPr lang="en-US" altLang="zh-CN" dirty="0">
                <a:latin typeface="Asap"/>
                <a:ea typeface="Asap"/>
                <a:cs typeface="Asap"/>
                <a:sym typeface="Asap"/>
              </a:rPr>
              <a:t> </a:t>
            </a:r>
            <a:r>
              <a:rPr lang="en-US" altLang="zh-CN" dirty="0" err="1">
                <a:latin typeface="Asap"/>
                <a:ea typeface="Asap"/>
                <a:cs typeface="Asap"/>
                <a:sym typeface="Asap"/>
              </a:rPr>
              <a:t>penjual</a:t>
            </a:r>
            <a:r>
              <a:rPr lang="en-US" altLang="zh-CN" dirty="0">
                <a:latin typeface="Asap"/>
                <a:ea typeface="Asap"/>
                <a:cs typeface="Asap"/>
                <a:sym typeface="Asap"/>
              </a:rPr>
              <a:t> ( </a:t>
            </a:r>
            <a:r>
              <a:rPr lang="en-US" altLang="zh-CN" dirty="0" err="1">
                <a:latin typeface="Asap"/>
                <a:ea typeface="Asap"/>
                <a:cs typeface="Asap"/>
                <a:sym typeface="Asap"/>
              </a:rPr>
              <a:t>eksportir</a:t>
            </a:r>
            <a:r>
              <a:rPr lang="en-US" altLang="zh-CN" dirty="0">
                <a:latin typeface="Asap"/>
                <a:ea typeface="Asap"/>
                <a:cs typeface="Asap"/>
                <a:sym typeface="Asap"/>
              </a:rPr>
              <a:t> ) </a:t>
            </a:r>
            <a:r>
              <a:rPr lang="en-US" altLang="zh-CN" dirty="0" err="1">
                <a:latin typeface="Asap"/>
                <a:ea typeface="Asap"/>
                <a:cs typeface="Asap"/>
                <a:sym typeface="Asap"/>
              </a:rPr>
              <a:t>dalam</a:t>
            </a:r>
            <a:r>
              <a:rPr lang="en-US" altLang="zh-CN" dirty="0">
                <a:latin typeface="Asap"/>
                <a:ea typeface="Asap"/>
                <a:cs typeface="Asap"/>
                <a:sym typeface="Asap"/>
              </a:rPr>
              <a:t> </a:t>
            </a:r>
            <a:r>
              <a:rPr lang="en-US" altLang="zh-CN" dirty="0" err="1">
                <a:latin typeface="Asap"/>
                <a:ea typeface="Asap"/>
                <a:cs typeface="Asap"/>
                <a:sym typeface="Asap"/>
              </a:rPr>
              <a:t>transaksi</a:t>
            </a:r>
            <a:r>
              <a:rPr lang="en-US" altLang="zh-CN" dirty="0">
                <a:latin typeface="Asap"/>
                <a:ea typeface="Asap"/>
                <a:cs typeface="Asap"/>
                <a:sym typeface="Asap"/>
              </a:rPr>
              <a:t> </a:t>
            </a:r>
            <a:r>
              <a:rPr lang="en-US" altLang="zh-CN" dirty="0" err="1">
                <a:latin typeface="Asap"/>
                <a:ea typeface="Asap"/>
                <a:cs typeface="Asap"/>
                <a:sym typeface="Asap"/>
              </a:rPr>
              <a:t>dagangannya</a:t>
            </a:r>
            <a:r>
              <a:rPr lang="en-US" altLang="zh-CN" dirty="0">
                <a:latin typeface="Asap"/>
                <a:ea typeface="Asap"/>
                <a:cs typeface="Asap"/>
                <a:sym typeface="Asap"/>
              </a:rPr>
              <a:t>.</a:t>
            </a:r>
            <a:endParaRPr dirty="0">
              <a:latin typeface="Asap"/>
              <a:ea typeface="Asap"/>
              <a:cs typeface="Asap"/>
              <a:sym typeface="Asap"/>
            </a:endParaRPr>
          </a:p>
          <a:p>
            <a:pPr marL="139700" lvl="0" indent="0" algn="l" rtl="0">
              <a:lnSpc>
                <a:spcPct val="115000"/>
              </a:lnSpc>
              <a:spcBef>
                <a:spcPts val="0"/>
              </a:spcBef>
              <a:spcAft>
                <a:spcPts val="0"/>
              </a:spcAft>
              <a:buNone/>
            </a:pPr>
            <a:r>
              <a:rPr lang="en-US" altLang="zh-CN" dirty="0">
                <a:latin typeface="Asap"/>
                <a:ea typeface="Asap"/>
                <a:cs typeface="Asap"/>
                <a:sym typeface="Asap"/>
              </a:rPr>
              <a:t>      </a:t>
            </a:r>
            <a:r>
              <a:rPr lang="en-US" altLang="zh-CN" dirty="0" err="1">
                <a:latin typeface="Asap"/>
                <a:ea typeface="Asap"/>
                <a:cs typeface="Asap"/>
                <a:sym typeface="Asap"/>
              </a:rPr>
              <a:t>Jenis</a:t>
            </a:r>
            <a:r>
              <a:rPr lang="en-US" altLang="zh-CN" dirty="0">
                <a:latin typeface="Asap"/>
                <a:ea typeface="Asap"/>
                <a:cs typeface="Asap"/>
                <a:sym typeface="Asap"/>
              </a:rPr>
              <a:t> - </a:t>
            </a:r>
            <a:r>
              <a:rPr lang="en-US" altLang="zh-CN" dirty="0" err="1">
                <a:latin typeface="Asap"/>
                <a:ea typeface="Asap"/>
                <a:cs typeface="Asap"/>
                <a:sym typeface="Asap"/>
              </a:rPr>
              <a:t>jenis</a:t>
            </a:r>
            <a:r>
              <a:rPr lang="en-US" altLang="zh-CN" dirty="0">
                <a:latin typeface="Asap"/>
                <a:ea typeface="Asap"/>
                <a:cs typeface="Asap"/>
                <a:sym typeface="Asap"/>
              </a:rPr>
              <a:t> L/C </a:t>
            </a:r>
            <a:r>
              <a:rPr lang="en-US" altLang="zh-CN" dirty="0" err="1">
                <a:latin typeface="Asap"/>
                <a:ea typeface="Asap"/>
                <a:cs typeface="Asap"/>
                <a:sym typeface="Asap"/>
              </a:rPr>
              <a:t>sebagai</a:t>
            </a:r>
            <a:r>
              <a:rPr lang="en-US" altLang="zh-CN" dirty="0">
                <a:latin typeface="Asap"/>
                <a:ea typeface="Asap"/>
                <a:cs typeface="Asap"/>
                <a:sym typeface="Asap"/>
              </a:rPr>
              <a:t> </a:t>
            </a:r>
            <a:r>
              <a:rPr lang="en-US" altLang="zh-CN" dirty="0" err="1">
                <a:latin typeface="Asap"/>
                <a:ea typeface="Asap"/>
                <a:cs typeface="Asap"/>
                <a:sym typeface="Asap"/>
              </a:rPr>
              <a:t>berikut</a:t>
            </a:r>
            <a:r>
              <a:rPr lang="en-US" altLang="zh-CN" dirty="0">
                <a:latin typeface="Asap"/>
                <a:ea typeface="Asap"/>
                <a:cs typeface="Asap"/>
                <a:sym typeface="Asap"/>
              </a:rPr>
              <a:t> :</a:t>
            </a:r>
            <a:endParaRPr dirty="0">
              <a:latin typeface="Asap"/>
              <a:ea typeface="Asap"/>
              <a:cs typeface="Asap"/>
              <a:sym typeface="Asap"/>
            </a:endParaRPr>
          </a:p>
          <a:p>
            <a:pPr marL="425450" lvl="0" indent="-285750" algn="l" rtl="0">
              <a:lnSpc>
                <a:spcPct val="115000"/>
              </a:lnSpc>
              <a:spcBef>
                <a:spcPts val="0"/>
              </a:spcBef>
              <a:spcAft>
                <a:spcPts val="0"/>
              </a:spcAft>
              <a:buFont typeface="Arial"/>
              <a:buChar char="•"/>
            </a:pPr>
            <a:r>
              <a:rPr dirty="0">
                <a:latin typeface="Asap"/>
                <a:ea typeface="Asap"/>
                <a:cs typeface="Asap"/>
                <a:sym typeface="Asap"/>
              </a:rPr>
              <a:t>Revocable L/C</a:t>
            </a:r>
          </a:p>
          <a:p>
            <a:pPr marL="425450" lvl="0" indent="-285750" algn="l" rtl="0">
              <a:lnSpc>
                <a:spcPct val="115000"/>
              </a:lnSpc>
              <a:spcBef>
                <a:spcPts val="0"/>
              </a:spcBef>
              <a:spcAft>
                <a:spcPts val="0"/>
              </a:spcAft>
              <a:buFont typeface="Arial"/>
              <a:buChar char="•"/>
            </a:pPr>
            <a:r>
              <a:rPr lang="en-US" altLang="zh-CN" dirty="0">
                <a:latin typeface="Asap"/>
                <a:ea typeface="Asap"/>
                <a:cs typeface="Asap"/>
                <a:sym typeface="Asap"/>
              </a:rPr>
              <a:t>Irrevocable L/C</a:t>
            </a:r>
            <a:endParaRPr dirty="0">
              <a:latin typeface="Asap"/>
              <a:ea typeface="Asap"/>
              <a:cs typeface="Asap"/>
              <a:sym typeface="Asap"/>
            </a:endParaRPr>
          </a:p>
          <a:p>
            <a:pPr marL="425450" lvl="0" indent="-285750" algn="l" rtl="0">
              <a:lnSpc>
                <a:spcPct val="115000"/>
              </a:lnSpc>
              <a:spcBef>
                <a:spcPts val="0"/>
              </a:spcBef>
              <a:spcAft>
                <a:spcPts val="0"/>
              </a:spcAft>
              <a:buFont typeface="Arial"/>
              <a:buChar char="•"/>
            </a:pPr>
            <a:r>
              <a:rPr lang="en-US" altLang="zh-CN" dirty="0">
                <a:latin typeface="Asap"/>
                <a:ea typeface="Asap"/>
                <a:cs typeface="Asap"/>
                <a:sym typeface="Asap"/>
              </a:rPr>
              <a:t>Sight L/C</a:t>
            </a:r>
            <a:endParaRPr dirty="0">
              <a:latin typeface="Asap"/>
              <a:ea typeface="Asap"/>
              <a:cs typeface="Asap"/>
              <a:sym typeface="Asap"/>
            </a:endParaRPr>
          </a:p>
          <a:p>
            <a:pPr marL="425450" lvl="0" indent="-285750" algn="l" rtl="0">
              <a:lnSpc>
                <a:spcPct val="115000"/>
              </a:lnSpc>
              <a:spcBef>
                <a:spcPts val="0"/>
              </a:spcBef>
              <a:spcAft>
                <a:spcPts val="0"/>
              </a:spcAft>
              <a:buFont typeface="Arial"/>
              <a:buChar char="•"/>
            </a:pPr>
            <a:r>
              <a:rPr lang="en-US" altLang="zh-CN" dirty="0" err="1">
                <a:latin typeface="Asap"/>
                <a:ea typeface="Asap"/>
                <a:cs typeface="Asap"/>
                <a:sym typeface="Asap"/>
              </a:rPr>
              <a:t>Redclause</a:t>
            </a:r>
            <a:r>
              <a:rPr lang="en-US" altLang="zh-CN" dirty="0">
                <a:latin typeface="Asap"/>
                <a:ea typeface="Asap"/>
                <a:cs typeface="Asap"/>
                <a:sym typeface="Asap"/>
              </a:rPr>
              <a:t> L/C</a:t>
            </a:r>
            <a:endParaRPr dirty="0">
              <a:latin typeface="Asap"/>
              <a:ea typeface="Asap"/>
              <a:cs typeface="Asap"/>
              <a:sym typeface="Asap"/>
            </a:endParaRPr>
          </a:p>
          <a:p>
            <a:pPr marL="425450" lvl="0" indent="-285750" algn="l" rtl="0">
              <a:lnSpc>
                <a:spcPct val="115000"/>
              </a:lnSpc>
              <a:spcBef>
                <a:spcPts val="0"/>
              </a:spcBef>
              <a:spcAft>
                <a:spcPts val="0"/>
              </a:spcAft>
              <a:buFont typeface="Arial"/>
              <a:buChar char="•"/>
            </a:pPr>
            <a:r>
              <a:rPr lang="en-US" altLang="zh-CN" dirty="0">
                <a:latin typeface="Asap"/>
                <a:ea typeface="Asap"/>
                <a:cs typeface="Asap"/>
                <a:sym typeface="Asap"/>
              </a:rPr>
              <a:t>Revolving L/C</a:t>
            </a:r>
            <a:endParaRPr dirty="0">
              <a:latin typeface="Asap"/>
              <a:ea typeface="Asap"/>
              <a:cs typeface="Asap"/>
              <a:sym typeface="Asap"/>
            </a:endParaRPr>
          </a:p>
        </p:txBody>
      </p:sp>
      <p:pic>
        <p:nvPicPr>
          <p:cNvPr id="2097155" name="Google Shape;1142;p32"/>
          <p:cNvPicPr preferRelativeResize="0">
            <a:picLocks/>
          </p:cNvPicPr>
          <p:nvPr/>
        </p:nvPicPr>
        <p:blipFill rotWithShape="1">
          <a:blip r:embed="rId3">
            <a:alphaModFix/>
          </a:blip>
          <a:srcRect t="4245" b="4245"/>
          <a:stretch>
            <a:fillRect/>
          </a:stretch>
        </p:blipFill>
        <p:spPr>
          <a:xfrm>
            <a:off x="539552" y="987574"/>
            <a:ext cx="3187416" cy="2516304"/>
          </a:xfrm>
          <a:prstGeom prst="roundRect">
            <a:avLst>
              <a:gd name="adj" fmla="val 12554"/>
            </a:avLst>
          </a:prstGeom>
          <a:noFill/>
          <a:ln w="19050" cap="flat" cmpd="sng">
            <a:solidFill>
              <a:schemeClr val="dk1"/>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Activities for School Coexistence for Elementary by Slidesgo">
  <a:themeElements>
    <a:clrScheme name="Simple Light">
      <a:dk1>
        <a:srgbClr val="191919"/>
      </a:dk1>
      <a:lt1>
        <a:srgbClr val="F3EEE4"/>
      </a:lt1>
      <a:dk2>
        <a:srgbClr val="DAD6CC"/>
      </a:dk2>
      <a:lt2>
        <a:srgbClr val="DA9043"/>
      </a:lt2>
      <a:accent1>
        <a:srgbClr val="CF91BB"/>
      </a:accent1>
      <a:accent2>
        <a:srgbClr val="93C0D5"/>
      </a:accent2>
      <a:accent3>
        <a:srgbClr val="8C8BDB"/>
      </a:accent3>
      <a:accent4>
        <a:srgbClr val="798F64"/>
      </a:accent4>
      <a:accent5>
        <a:srgbClr val="EBD890"/>
      </a:accent5>
      <a:accent6>
        <a:srgbClr val="D66D6D"/>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163</TotalTime>
  <Words>1793</Words>
  <Application>Microsoft Office PowerPoint</Application>
  <PresentationFormat>On-screen Show (16:9)</PresentationFormat>
  <Paragraphs>178</Paragraphs>
  <Slides>24</Slides>
  <Notes>13</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Activities for School Coexistence for Elementary by Slidesgo</vt:lpstr>
      <vt:lpstr>Jasa - Jasa Perbankan  (Fee Based Income)</vt:lpstr>
      <vt:lpstr>Kelompok 2 </vt:lpstr>
      <vt:lpstr>Pengertian Jasa Perbankan</vt:lpstr>
      <vt:lpstr>Jenis - Jenis Jasa Bank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6.  Money Changer       Money changer (pasar valuta asing) adalah pasar yang menyediakan sarana fisik dan kelembagaan untuk melakukan perdagangan mata uang. Pasar valuta asing berfungsi :  - Mentransfer daya beli antar negara  - Mendapatkan/menyediakan kredit untuk membiayai transaksi perdagangan internasional  - Sebagai wahana untuk memperkecil risiko karena perubahan kurs  Para pelaku dalam pasar valas yaitu :  - Dealer  - Perusahaan/perseorangan  - Spekulan dan abritator  - Bank sentral  - Pialang</vt:lpstr>
      <vt:lpstr>PowerPoint Presentation</vt:lpstr>
      <vt:lpstr>PowerPoint Presentation</vt:lpstr>
      <vt:lpstr>PowerPoint Presentation</vt:lpstr>
      <vt:lpstr>PowerPoint Presentation</vt:lpstr>
      <vt:lpstr>Bank Garansi</vt:lpstr>
      <vt:lpstr>PowerPoint Presentation</vt:lpstr>
      <vt:lpstr>     Pelaku-pelaku bank garansi :  1. Bank, adalah penjamin dengan menerbitkan dan membayar sertifikat bank garansi atas nama kontraktor. 2. Nasabah (kontraktor), adalah pemborong yang dijamin dan meminta sertifikat bank garansi kepada bank. 3. Pemilik proyek, adalah pihak yang mnerima jaminan dan pemegang sertifikat bank garansi serta yang dapat mencairkannya, jika pemborong cedera janji.        Biaya-biaya yang dikenakan kepada nasabah yang mengajukan permohonan garansi :  - Biaya provisi, merupakan sejumlah uang yang wajib dibayar oleh terjamin kepada bank sebagai balas jasa untuk pemberian bank garansi. - Biaya administrasi, merupakan biaya yang lazim dipungut berhubungan untuk pelaksanaan administrasi. - Bea materai, merupakan biaya materai yang dilekatkan pada surat perjanjian bank garansi yang ditandatangani oleh bank dan pihak terjamin</vt:lpstr>
      <vt:lpstr>PowerPoint Presentation</vt:lpstr>
      <vt:lpstr>Jasa-jasa di Pasar Modal</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Jasa - Jasa Perbankan  (Fee Based Income)</dc:title>
  <dc:creator>vivo 1714</dc:creator>
  <cp:lastModifiedBy>Lenovo</cp:lastModifiedBy>
  <cp:revision>19</cp:revision>
  <dcterms:created xsi:type="dcterms:W3CDTF">2023-03-18T17:28:26Z</dcterms:created>
  <dcterms:modified xsi:type="dcterms:W3CDTF">2023-03-27T17:20:04Z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19d015481c1344e6afb32fed1a61021e</vt:lpwstr>
  </property>
</Properties>
</file>